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9" r:id="rId1"/>
  </p:sldMasterIdLst>
  <p:notesMasterIdLst>
    <p:notesMasterId r:id="rId53"/>
  </p:notesMasterIdLst>
  <p:sldIdLst>
    <p:sldId id="260" r:id="rId2"/>
    <p:sldId id="256" r:id="rId3"/>
    <p:sldId id="257" r:id="rId4"/>
    <p:sldId id="258" r:id="rId5"/>
    <p:sldId id="259" r:id="rId6"/>
    <p:sldId id="263" r:id="rId7"/>
    <p:sldId id="268" r:id="rId8"/>
    <p:sldId id="267" r:id="rId9"/>
    <p:sldId id="266" r:id="rId10"/>
    <p:sldId id="265" r:id="rId11"/>
    <p:sldId id="269" r:id="rId12"/>
    <p:sldId id="271" r:id="rId13"/>
    <p:sldId id="273" r:id="rId14"/>
    <p:sldId id="270" r:id="rId15"/>
    <p:sldId id="276" r:id="rId16"/>
    <p:sldId id="282" r:id="rId17"/>
    <p:sldId id="274" r:id="rId18"/>
    <p:sldId id="277" r:id="rId19"/>
    <p:sldId id="279" r:id="rId20"/>
    <p:sldId id="278" r:id="rId21"/>
    <p:sldId id="281" r:id="rId22"/>
    <p:sldId id="280" r:id="rId23"/>
    <p:sldId id="289" r:id="rId24"/>
    <p:sldId id="291" r:id="rId25"/>
    <p:sldId id="286" r:id="rId26"/>
    <p:sldId id="287" r:id="rId27"/>
    <p:sldId id="294" r:id="rId28"/>
    <p:sldId id="292" r:id="rId29"/>
    <p:sldId id="293" r:id="rId30"/>
    <p:sldId id="295" r:id="rId31"/>
    <p:sldId id="299" r:id="rId32"/>
    <p:sldId id="301" r:id="rId33"/>
    <p:sldId id="300" r:id="rId34"/>
    <p:sldId id="302" r:id="rId35"/>
    <p:sldId id="304" r:id="rId36"/>
    <p:sldId id="305" r:id="rId37"/>
    <p:sldId id="306" r:id="rId38"/>
    <p:sldId id="307" r:id="rId39"/>
    <p:sldId id="309" r:id="rId40"/>
    <p:sldId id="310" r:id="rId41"/>
    <p:sldId id="311" r:id="rId42"/>
    <p:sldId id="312" r:id="rId43"/>
    <p:sldId id="314" r:id="rId44"/>
    <p:sldId id="316" r:id="rId45"/>
    <p:sldId id="315" r:id="rId46"/>
    <p:sldId id="303" r:id="rId47"/>
    <p:sldId id="288" r:id="rId48"/>
    <p:sldId id="284" r:id="rId49"/>
    <p:sldId id="283" r:id="rId50"/>
    <p:sldId id="285" r:id="rId51"/>
    <p:sldId id="29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1.12.21" id="{76380B6F-276F-4032-9155-AB0FF207671B}">
          <p14:sldIdLst>
            <p14:sldId id="260"/>
            <p14:sldId id="256"/>
            <p14:sldId id="257"/>
            <p14:sldId id="258"/>
            <p14:sldId id="259"/>
          </p14:sldIdLst>
        </p14:section>
        <p14:section name="2022.01.10" id="{2B25B72A-CB9A-4B11-86B5-2B22669DCEDE}">
          <p14:sldIdLst>
            <p14:sldId id="263"/>
          </p14:sldIdLst>
        </p14:section>
        <p14:section name="2021.01.20" id="{8CB4CB5F-494D-4809-B33D-40F558589139}">
          <p14:sldIdLst>
            <p14:sldId id="268"/>
            <p14:sldId id="267"/>
            <p14:sldId id="266"/>
            <p14:sldId id="265"/>
            <p14:sldId id="269"/>
          </p14:sldIdLst>
        </p14:section>
        <p14:section name="2022.02.10" id="{1462EBB6-478E-4A13-A20A-D7C32620B87B}">
          <p14:sldIdLst>
            <p14:sldId id="271"/>
            <p14:sldId id="273"/>
            <p14:sldId id="270"/>
          </p14:sldIdLst>
        </p14:section>
        <p14:section name="2022.03.02" id="{9037DBF8-2290-4C7D-927A-03BA11A6EF54}">
          <p14:sldIdLst>
            <p14:sldId id="276"/>
            <p14:sldId id="282"/>
            <p14:sldId id="274"/>
            <p14:sldId id="277"/>
            <p14:sldId id="279"/>
            <p14:sldId id="278"/>
            <p14:sldId id="281"/>
            <p14:sldId id="280"/>
          </p14:sldIdLst>
        </p14:section>
        <p14:section name="2022.03.24" id="{11032828-E531-43F3-A945-4344189089CE}">
          <p14:sldIdLst>
            <p14:sldId id="289"/>
            <p14:sldId id="291"/>
            <p14:sldId id="286"/>
            <p14:sldId id="287"/>
          </p14:sldIdLst>
        </p14:section>
        <p14:section name="2022.04.10" id="{FCE7530A-B819-4855-AFAC-FC0199847AC5}">
          <p14:sldIdLst>
            <p14:sldId id="294"/>
            <p14:sldId id="292"/>
            <p14:sldId id="293"/>
            <p14:sldId id="295"/>
            <p14:sldId id="299"/>
            <p14:sldId id="301"/>
            <p14:sldId id="300"/>
          </p14:sldIdLst>
        </p14:section>
        <p14:section name="2022.05.06" id="{86D232D1-255E-4F9C-ABE7-643D5DE7B6F1}">
          <p14:sldIdLst>
            <p14:sldId id="302"/>
            <p14:sldId id="304"/>
            <p14:sldId id="305"/>
          </p14:sldIdLst>
        </p14:section>
        <p14:section name="2022.05.21" id="{F7EAF918-C2C7-41FE-820B-548FB31084E3}">
          <p14:sldIdLst>
            <p14:sldId id="306"/>
            <p14:sldId id="307"/>
            <p14:sldId id="309"/>
            <p14:sldId id="310"/>
            <p14:sldId id="311"/>
            <p14:sldId id="312"/>
            <p14:sldId id="314"/>
            <p14:sldId id="316"/>
            <p14:sldId id="315"/>
          </p14:sldIdLst>
        </p14:section>
        <p14:section name="Supplementary" id="{6B069AE9-0138-4EDF-89C5-4E358DAB73E0}">
          <p14:sldIdLst>
            <p14:sldId id="303"/>
            <p14:sldId id="288"/>
            <p14:sldId id="284"/>
            <p14:sldId id="283"/>
            <p14:sldId id="285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  <a:srgbClr val="262626"/>
    <a:srgbClr val="0A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13" autoAdjust="0"/>
    <p:restoredTop sz="95992" autoAdjust="0"/>
  </p:normalViewPr>
  <p:slideViewPr>
    <p:cSldViewPr snapToGrid="0">
      <p:cViewPr>
        <p:scale>
          <a:sx n="100" d="100"/>
          <a:sy n="100" d="100"/>
        </p:scale>
        <p:origin x="235" y="11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8E3F46-11D3-47EC-9FF1-083B2BC7EC3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B325E0-CCE8-4F1B-8673-6C7B2E2FD8D7}">
      <dgm:prSet phldrT="[Text]"/>
      <dgm:spPr/>
      <dgm:t>
        <a:bodyPr/>
        <a:lstStyle/>
        <a:p>
          <a:r>
            <a:rPr lang="en-US" dirty="0"/>
            <a:t>Sleep stage time series </a:t>
          </a:r>
          <a:br>
            <a:rPr lang="en-US" dirty="0"/>
          </a:br>
          <a:r>
            <a:rPr lang="en-US" dirty="0"/>
            <a:t>[epoch=30s]</a:t>
          </a:r>
          <a:endParaRPr lang="en-GB" dirty="0"/>
        </a:p>
      </dgm:t>
    </dgm:pt>
    <dgm:pt modelId="{DE2549B9-9258-4555-88FB-B0D184FCC0E0}" type="parTrans" cxnId="{4859CCAA-39F0-4C53-8A6A-DFBFD7552FA7}">
      <dgm:prSet/>
      <dgm:spPr/>
      <dgm:t>
        <a:bodyPr/>
        <a:lstStyle/>
        <a:p>
          <a:endParaRPr lang="en-GB"/>
        </a:p>
      </dgm:t>
    </dgm:pt>
    <dgm:pt modelId="{425F813D-0388-4375-ACCD-E9E7535F00ED}" type="sibTrans" cxnId="{4859CCAA-39F0-4C53-8A6A-DFBFD7552FA7}">
      <dgm:prSet/>
      <dgm:spPr/>
      <dgm:t>
        <a:bodyPr/>
        <a:lstStyle/>
        <a:p>
          <a:endParaRPr lang="en-GB"/>
        </a:p>
      </dgm:t>
    </dgm:pt>
    <dgm:pt modelId="{D001C3BA-8996-495C-A791-628B4FE2D317}">
      <dgm:prSet phldrT="[Text]"/>
      <dgm:spPr/>
      <dgm:t>
        <a:bodyPr/>
        <a:lstStyle/>
        <a:p>
          <a:r>
            <a:rPr lang="en-US" dirty="0"/>
            <a:t>Binned time series</a:t>
          </a:r>
          <a:br>
            <a:rPr lang="en-US" dirty="0"/>
          </a:br>
          <a:r>
            <a:rPr lang="en-US" dirty="0"/>
            <a:t>[epoch=1h]</a:t>
          </a:r>
          <a:endParaRPr lang="en-GB" dirty="0"/>
        </a:p>
      </dgm:t>
    </dgm:pt>
    <dgm:pt modelId="{DB234352-EDED-42B0-BAF6-24B85DEA14DD}" type="parTrans" cxnId="{D12F3BD8-59F6-4C7D-ADED-60E81E3AD3B5}">
      <dgm:prSet/>
      <dgm:spPr/>
      <dgm:t>
        <a:bodyPr/>
        <a:lstStyle/>
        <a:p>
          <a:endParaRPr lang="en-GB"/>
        </a:p>
      </dgm:t>
    </dgm:pt>
    <dgm:pt modelId="{C1CE0DE6-1EA5-409A-9261-16FDB35E8A15}" type="sibTrans" cxnId="{D12F3BD8-59F6-4C7D-ADED-60E81E3AD3B5}">
      <dgm:prSet/>
      <dgm:spPr/>
      <dgm:t>
        <a:bodyPr/>
        <a:lstStyle/>
        <a:p>
          <a:endParaRPr lang="en-GB"/>
        </a:p>
      </dgm:t>
    </dgm:pt>
    <dgm:pt modelId="{62DC000D-B01A-471F-9B60-79A1D81349E9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Feature extraction</a:t>
          </a:r>
          <a:endParaRPr lang="en-GB" sz="1400" dirty="0"/>
        </a:p>
      </dgm:t>
    </dgm:pt>
    <dgm:pt modelId="{81584F71-4FB4-429B-9ECA-7B2D5318F0D6}" type="parTrans" cxnId="{0DED35D9-BDF4-40B0-BC47-90B3AB84639B}">
      <dgm:prSet/>
      <dgm:spPr/>
      <dgm:t>
        <a:bodyPr/>
        <a:lstStyle/>
        <a:p>
          <a:endParaRPr lang="en-GB"/>
        </a:p>
      </dgm:t>
    </dgm:pt>
    <dgm:pt modelId="{F9C123CB-6340-43EF-9C89-9A34B6A164D3}" type="sibTrans" cxnId="{0DED35D9-BDF4-40B0-BC47-90B3AB84639B}">
      <dgm:prSet/>
      <dgm:spPr/>
      <dgm:t>
        <a:bodyPr/>
        <a:lstStyle/>
        <a:p>
          <a:endParaRPr lang="en-GB"/>
        </a:p>
      </dgm:t>
    </dgm:pt>
    <dgm:pt modelId="{B4D0F4A9-8238-46FC-8CAC-811F004C8238}">
      <dgm:prSet phldrT="[Text]"/>
      <dgm:spPr/>
      <dgm:t>
        <a:bodyPr/>
        <a:lstStyle/>
        <a:p>
          <a:r>
            <a:rPr lang="en-US" dirty="0"/>
            <a:t>Features</a:t>
          </a:r>
          <a:endParaRPr lang="en-GB" dirty="0"/>
        </a:p>
      </dgm:t>
    </dgm:pt>
    <dgm:pt modelId="{FDA65246-4627-4897-BCE4-38558E460372}" type="parTrans" cxnId="{D18F269F-C948-4ED7-9B0D-89734BB990E7}">
      <dgm:prSet/>
      <dgm:spPr/>
      <dgm:t>
        <a:bodyPr/>
        <a:lstStyle/>
        <a:p>
          <a:endParaRPr lang="en-GB"/>
        </a:p>
      </dgm:t>
    </dgm:pt>
    <dgm:pt modelId="{19A72BD5-18CD-4834-8690-12468326CFEB}" type="sibTrans" cxnId="{D18F269F-C948-4ED7-9B0D-89734BB990E7}">
      <dgm:prSet/>
      <dgm:spPr/>
      <dgm:t>
        <a:bodyPr/>
        <a:lstStyle/>
        <a:p>
          <a:endParaRPr lang="en-GB"/>
        </a:p>
      </dgm:t>
    </dgm:pt>
    <dgm:pt modelId="{384F9B40-CC8B-4D5B-8101-DCDCAB5053AB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Feature selection </a:t>
          </a:r>
          <a:endParaRPr lang="en-GB" sz="1400" dirty="0"/>
        </a:p>
      </dgm:t>
    </dgm:pt>
    <dgm:pt modelId="{98F0BE7F-0E87-4881-93CF-8621A634759D}" type="parTrans" cxnId="{EA6C5107-77BB-43CF-9F03-BE730B4E6829}">
      <dgm:prSet/>
      <dgm:spPr/>
      <dgm:t>
        <a:bodyPr/>
        <a:lstStyle/>
        <a:p>
          <a:endParaRPr lang="en-GB"/>
        </a:p>
      </dgm:t>
    </dgm:pt>
    <dgm:pt modelId="{23B84260-C32F-4B67-87EB-4F2FDB338A21}" type="sibTrans" cxnId="{EA6C5107-77BB-43CF-9F03-BE730B4E6829}">
      <dgm:prSet/>
      <dgm:spPr/>
      <dgm:t>
        <a:bodyPr/>
        <a:lstStyle/>
        <a:p>
          <a:endParaRPr lang="en-GB"/>
        </a:p>
      </dgm:t>
    </dgm:pt>
    <dgm:pt modelId="{F4BCF713-EE62-43F5-B7EF-DBC7EA951402}">
      <dgm:prSet phldrT="[Text]"/>
      <dgm:spPr/>
      <dgm:t>
        <a:bodyPr/>
        <a:lstStyle/>
        <a:p>
          <a:r>
            <a:rPr lang="en-US" dirty="0"/>
            <a:t>Selected features</a:t>
          </a:r>
          <a:endParaRPr lang="en-GB" dirty="0"/>
        </a:p>
      </dgm:t>
    </dgm:pt>
    <dgm:pt modelId="{D7960D05-F4D6-4A31-87C6-8D6A4081E065}" type="parTrans" cxnId="{54BD6F55-651E-47E4-B4D0-23863744329F}">
      <dgm:prSet/>
      <dgm:spPr/>
      <dgm:t>
        <a:bodyPr/>
        <a:lstStyle/>
        <a:p>
          <a:endParaRPr lang="en-GB"/>
        </a:p>
      </dgm:t>
    </dgm:pt>
    <dgm:pt modelId="{37635DF2-E4F5-43F5-898F-6CC415A94EE9}" type="sibTrans" cxnId="{54BD6F55-651E-47E4-B4D0-23863744329F}">
      <dgm:prSet/>
      <dgm:spPr/>
      <dgm:t>
        <a:bodyPr/>
        <a:lstStyle/>
        <a:p>
          <a:endParaRPr lang="en-GB"/>
        </a:p>
      </dgm:t>
    </dgm:pt>
    <dgm:pt modelId="{1580C480-37D0-447F-80D1-34DFA9A9C3EE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Processing</a:t>
          </a:r>
          <a:endParaRPr lang="en-GB" sz="1400" dirty="0"/>
        </a:p>
      </dgm:t>
    </dgm:pt>
    <dgm:pt modelId="{54D22721-72CB-4164-9F61-D6E8D2A12755}" type="parTrans" cxnId="{DEDBAD23-BAB2-4DBD-BED9-5636A67F2CE5}">
      <dgm:prSet/>
      <dgm:spPr/>
      <dgm:t>
        <a:bodyPr/>
        <a:lstStyle/>
        <a:p>
          <a:endParaRPr lang="en-GB"/>
        </a:p>
      </dgm:t>
    </dgm:pt>
    <dgm:pt modelId="{158CA9FC-AE1A-4DD1-B67A-E0F70FB377B4}" type="sibTrans" cxnId="{DEDBAD23-BAB2-4DBD-BED9-5636A67F2CE5}">
      <dgm:prSet/>
      <dgm:spPr/>
      <dgm:t>
        <a:bodyPr/>
        <a:lstStyle/>
        <a:p>
          <a:endParaRPr lang="en-GB"/>
        </a:p>
      </dgm:t>
    </dgm:pt>
    <dgm:pt modelId="{AB12C9BD-B1D3-4DAF-8A82-E8B1656B958C}">
      <dgm:prSet phldrT="[Text]"/>
      <dgm:spPr/>
      <dgm:t>
        <a:bodyPr/>
        <a:lstStyle/>
        <a:p>
          <a:r>
            <a:rPr lang="en-US" dirty="0"/>
            <a:t>Modelling</a:t>
          </a:r>
          <a:endParaRPr lang="en-GB" dirty="0"/>
        </a:p>
      </dgm:t>
    </dgm:pt>
    <dgm:pt modelId="{857782C2-059C-4418-9FF2-DD3C2231C7DC}" type="parTrans" cxnId="{239A129B-E1A1-4119-A5E8-F327C997EE1C}">
      <dgm:prSet/>
      <dgm:spPr/>
      <dgm:t>
        <a:bodyPr/>
        <a:lstStyle/>
        <a:p>
          <a:endParaRPr lang="en-GB"/>
        </a:p>
      </dgm:t>
    </dgm:pt>
    <dgm:pt modelId="{8BF40826-3330-45C3-9BCD-B5677A8C737C}" type="sibTrans" cxnId="{239A129B-E1A1-4119-A5E8-F327C997EE1C}">
      <dgm:prSet/>
      <dgm:spPr/>
      <dgm:t>
        <a:bodyPr/>
        <a:lstStyle/>
        <a:p>
          <a:endParaRPr lang="en-GB"/>
        </a:p>
      </dgm:t>
    </dgm:pt>
    <dgm:pt modelId="{854EE8C4-ABED-41B1-A28E-E46C105C0865}" type="pres">
      <dgm:prSet presAssocID="{CE8E3F46-11D3-47EC-9FF1-083B2BC7EC3F}" presName="Name0" presStyleCnt="0">
        <dgm:presLayoutVars>
          <dgm:dir/>
          <dgm:animLvl val="lvl"/>
          <dgm:resizeHandles val="exact"/>
        </dgm:presLayoutVars>
      </dgm:prSet>
      <dgm:spPr/>
    </dgm:pt>
    <dgm:pt modelId="{EF5FD984-5D4A-41B1-B7AD-B07FAB778530}" type="pres">
      <dgm:prSet presAssocID="{2EB325E0-CCE8-4F1B-8673-6C7B2E2FD8D7}" presName="linNode" presStyleCnt="0"/>
      <dgm:spPr/>
    </dgm:pt>
    <dgm:pt modelId="{5BC7EABE-FEBE-496C-A6F2-BB633AE78449}" type="pres">
      <dgm:prSet presAssocID="{2EB325E0-CCE8-4F1B-8673-6C7B2E2FD8D7}" presName="parentText" presStyleLbl="node1" presStyleIdx="0" presStyleCnt="5" custFlipHor="1" custScaleX="100977">
        <dgm:presLayoutVars>
          <dgm:chMax val="1"/>
          <dgm:bulletEnabled val="1"/>
        </dgm:presLayoutVars>
      </dgm:prSet>
      <dgm:spPr/>
    </dgm:pt>
    <dgm:pt modelId="{2E0A4124-7416-48C6-BC79-6852FCF70B21}" type="pres">
      <dgm:prSet presAssocID="{2EB325E0-CCE8-4F1B-8673-6C7B2E2FD8D7}" presName="descendantText" presStyleLbl="alignAccFollowNode1" presStyleIdx="0" presStyleCnt="3">
        <dgm:presLayoutVars>
          <dgm:bulletEnabled val="1"/>
        </dgm:presLayoutVars>
      </dgm:prSet>
      <dgm:spPr/>
    </dgm:pt>
    <dgm:pt modelId="{3E914801-21F7-4C94-9788-A4F9E7F89A54}" type="pres">
      <dgm:prSet presAssocID="{425F813D-0388-4375-ACCD-E9E7535F00ED}" presName="sp" presStyleCnt="0"/>
      <dgm:spPr/>
    </dgm:pt>
    <dgm:pt modelId="{2F4B34EE-25FF-4510-AA38-6BB227EC7693}" type="pres">
      <dgm:prSet presAssocID="{D001C3BA-8996-495C-A791-628B4FE2D317}" presName="linNode" presStyleCnt="0"/>
      <dgm:spPr/>
    </dgm:pt>
    <dgm:pt modelId="{F26321B8-3868-4A5E-82CD-DC25DE21695C}" type="pres">
      <dgm:prSet presAssocID="{D001C3BA-8996-495C-A791-628B4FE2D31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9DC9E8E-C215-40FC-9B8F-B2A7DDEAE3D9}" type="pres">
      <dgm:prSet presAssocID="{D001C3BA-8996-495C-A791-628B4FE2D317}" presName="descendantText" presStyleLbl="alignAccFollowNode1" presStyleIdx="1" presStyleCnt="3">
        <dgm:presLayoutVars>
          <dgm:bulletEnabled val="1"/>
        </dgm:presLayoutVars>
      </dgm:prSet>
      <dgm:spPr/>
    </dgm:pt>
    <dgm:pt modelId="{7E85928A-356C-4939-B7FD-16B4FA80D07A}" type="pres">
      <dgm:prSet presAssocID="{C1CE0DE6-1EA5-409A-9261-16FDB35E8A15}" presName="sp" presStyleCnt="0"/>
      <dgm:spPr/>
    </dgm:pt>
    <dgm:pt modelId="{F2559351-84C6-429C-8A05-B4444368856A}" type="pres">
      <dgm:prSet presAssocID="{B4D0F4A9-8238-46FC-8CAC-811F004C8238}" presName="linNode" presStyleCnt="0"/>
      <dgm:spPr/>
    </dgm:pt>
    <dgm:pt modelId="{CD86134C-8E49-4F79-AFEC-06D845553FB9}" type="pres">
      <dgm:prSet presAssocID="{B4D0F4A9-8238-46FC-8CAC-811F004C823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CA5EB32-AAED-43FB-884D-831EF8171922}" type="pres">
      <dgm:prSet presAssocID="{B4D0F4A9-8238-46FC-8CAC-811F004C8238}" presName="descendantText" presStyleLbl="alignAccFollowNode1" presStyleIdx="2" presStyleCnt="3">
        <dgm:presLayoutVars>
          <dgm:bulletEnabled val="1"/>
        </dgm:presLayoutVars>
      </dgm:prSet>
      <dgm:spPr/>
    </dgm:pt>
    <dgm:pt modelId="{9491309D-69CB-4F00-B41B-363BE810CD83}" type="pres">
      <dgm:prSet presAssocID="{19A72BD5-18CD-4834-8690-12468326CFEB}" presName="sp" presStyleCnt="0"/>
      <dgm:spPr/>
    </dgm:pt>
    <dgm:pt modelId="{6C241CB3-7562-4230-9F74-8BA381840C28}" type="pres">
      <dgm:prSet presAssocID="{F4BCF713-EE62-43F5-B7EF-DBC7EA951402}" presName="linNode" presStyleCnt="0"/>
      <dgm:spPr/>
    </dgm:pt>
    <dgm:pt modelId="{7C1D5383-6500-4819-A71F-6BC593099325}" type="pres">
      <dgm:prSet presAssocID="{F4BCF713-EE62-43F5-B7EF-DBC7EA95140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B55ECF6-2CDB-4477-8F19-CF7558A499EB}" type="pres">
      <dgm:prSet presAssocID="{37635DF2-E4F5-43F5-898F-6CC415A94EE9}" presName="sp" presStyleCnt="0"/>
      <dgm:spPr/>
    </dgm:pt>
    <dgm:pt modelId="{95494184-07CE-499D-BB7B-0F91569341A8}" type="pres">
      <dgm:prSet presAssocID="{AB12C9BD-B1D3-4DAF-8A82-E8B1656B958C}" presName="linNode" presStyleCnt="0"/>
      <dgm:spPr/>
    </dgm:pt>
    <dgm:pt modelId="{3EEC1EE7-4973-4600-9997-33BEC5D52848}" type="pres">
      <dgm:prSet presAssocID="{AB12C9BD-B1D3-4DAF-8A82-E8B1656B958C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EA6C5107-77BB-43CF-9F03-BE730B4E6829}" srcId="{B4D0F4A9-8238-46FC-8CAC-811F004C8238}" destId="{384F9B40-CC8B-4D5B-8101-DCDCAB5053AB}" srcOrd="0" destOrd="0" parTransId="{98F0BE7F-0E87-4881-93CF-8621A634759D}" sibTransId="{23B84260-C32F-4B67-87EB-4F2FDB338A21}"/>
    <dgm:cxn modelId="{DEDBAD23-BAB2-4DBD-BED9-5636A67F2CE5}" srcId="{2EB325E0-CCE8-4F1B-8673-6C7B2E2FD8D7}" destId="{1580C480-37D0-447F-80D1-34DFA9A9C3EE}" srcOrd="0" destOrd="0" parTransId="{54D22721-72CB-4164-9F61-D6E8D2A12755}" sibTransId="{158CA9FC-AE1A-4DD1-B67A-E0F70FB377B4}"/>
    <dgm:cxn modelId="{D0753939-00C8-42F0-BE8B-3A3E7065C7EB}" type="presOf" srcId="{62DC000D-B01A-471F-9B60-79A1D81349E9}" destId="{99DC9E8E-C215-40FC-9B8F-B2A7DDEAE3D9}" srcOrd="0" destOrd="0" presId="urn:microsoft.com/office/officeart/2005/8/layout/vList5"/>
    <dgm:cxn modelId="{0DCEEB4F-360D-409F-BCFD-9BA96CD30430}" type="presOf" srcId="{2EB325E0-CCE8-4F1B-8673-6C7B2E2FD8D7}" destId="{5BC7EABE-FEBE-496C-A6F2-BB633AE78449}" srcOrd="0" destOrd="0" presId="urn:microsoft.com/office/officeart/2005/8/layout/vList5"/>
    <dgm:cxn modelId="{0A871F70-1AF0-48DD-ADC5-79F5D94BE10E}" type="presOf" srcId="{AB12C9BD-B1D3-4DAF-8A82-E8B1656B958C}" destId="{3EEC1EE7-4973-4600-9997-33BEC5D52848}" srcOrd="0" destOrd="0" presId="urn:microsoft.com/office/officeart/2005/8/layout/vList5"/>
    <dgm:cxn modelId="{54BD6F55-651E-47E4-B4D0-23863744329F}" srcId="{CE8E3F46-11D3-47EC-9FF1-083B2BC7EC3F}" destId="{F4BCF713-EE62-43F5-B7EF-DBC7EA951402}" srcOrd="3" destOrd="0" parTransId="{D7960D05-F4D6-4A31-87C6-8D6A4081E065}" sibTransId="{37635DF2-E4F5-43F5-898F-6CC415A94EE9}"/>
    <dgm:cxn modelId="{9381A877-F8EC-4809-B102-7AD04A5C569C}" type="presOf" srcId="{D001C3BA-8996-495C-A791-628B4FE2D317}" destId="{F26321B8-3868-4A5E-82CD-DC25DE21695C}" srcOrd="0" destOrd="0" presId="urn:microsoft.com/office/officeart/2005/8/layout/vList5"/>
    <dgm:cxn modelId="{DEA2A087-98D1-4B09-9E98-5ECFD8DD63B7}" type="presOf" srcId="{B4D0F4A9-8238-46FC-8CAC-811F004C8238}" destId="{CD86134C-8E49-4F79-AFEC-06D845553FB9}" srcOrd="0" destOrd="0" presId="urn:microsoft.com/office/officeart/2005/8/layout/vList5"/>
    <dgm:cxn modelId="{58C78589-0BF5-4756-8564-42524DC258A3}" type="presOf" srcId="{384F9B40-CC8B-4D5B-8101-DCDCAB5053AB}" destId="{1CA5EB32-AAED-43FB-884D-831EF8171922}" srcOrd="0" destOrd="0" presId="urn:microsoft.com/office/officeart/2005/8/layout/vList5"/>
    <dgm:cxn modelId="{239A129B-E1A1-4119-A5E8-F327C997EE1C}" srcId="{CE8E3F46-11D3-47EC-9FF1-083B2BC7EC3F}" destId="{AB12C9BD-B1D3-4DAF-8A82-E8B1656B958C}" srcOrd="4" destOrd="0" parTransId="{857782C2-059C-4418-9FF2-DD3C2231C7DC}" sibTransId="{8BF40826-3330-45C3-9BCD-B5677A8C737C}"/>
    <dgm:cxn modelId="{D18F269F-C948-4ED7-9B0D-89734BB990E7}" srcId="{CE8E3F46-11D3-47EC-9FF1-083B2BC7EC3F}" destId="{B4D0F4A9-8238-46FC-8CAC-811F004C8238}" srcOrd="2" destOrd="0" parTransId="{FDA65246-4627-4897-BCE4-38558E460372}" sibTransId="{19A72BD5-18CD-4834-8690-12468326CFEB}"/>
    <dgm:cxn modelId="{4859CCAA-39F0-4C53-8A6A-DFBFD7552FA7}" srcId="{CE8E3F46-11D3-47EC-9FF1-083B2BC7EC3F}" destId="{2EB325E0-CCE8-4F1B-8673-6C7B2E2FD8D7}" srcOrd="0" destOrd="0" parTransId="{DE2549B9-9258-4555-88FB-B0D184FCC0E0}" sibTransId="{425F813D-0388-4375-ACCD-E9E7535F00ED}"/>
    <dgm:cxn modelId="{54698FAB-117E-4533-A36D-2BE4089B0AB2}" type="presOf" srcId="{CE8E3F46-11D3-47EC-9FF1-083B2BC7EC3F}" destId="{854EE8C4-ABED-41B1-A28E-E46C105C0865}" srcOrd="0" destOrd="0" presId="urn:microsoft.com/office/officeart/2005/8/layout/vList5"/>
    <dgm:cxn modelId="{5CB26CC5-E9D5-4DEE-AEFA-DAE5841E294E}" type="presOf" srcId="{F4BCF713-EE62-43F5-B7EF-DBC7EA951402}" destId="{7C1D5383-6500-4819-A71F-6BC593099325}" srcOrd="0" destOrd="0" presId="urn:microsoft.com/office/officeart/2005/8/layout/vList5"/>
    <dgm:cxn modelId="{D12F3BD8-59F6-4C7D-ADED-60E81E3AD3B5}" srcId="{CE8E3F46-11D3-47EC-9FF1-083B2BC7EC3F}" destId="{D001C3BA-8996-495C-A791-628B4FE2D317}" srcOrd="1" destOrd="0" parTransId="{DB234352-EDED-42B0-BAF6-24B85DEA14DD}" sibTransId="{C1CE0DE6-1EA5-409A-9261-16FDB35E8A15}"/>
    <dgm:cxn modelId="{0DED35D9-BDF4-40B0-BC47-90B3AB84639B}" srcId="{D001C3BA-8996-495C-A791-628B4FE2D317}" destId="{62DC000D-B01A-471F-9B60-79A1D81349E9}" srcOrd="0" destOrd="0" parTransId="{81584F71-4FB4-429B-9ECA-7B2D5318F0D6}" sibTransId="{F9C123CB-6340-43EF-9C89-9A34B6A164D3}"/>
    <dgm:cxn modelId="{BC7C68F7-1952-401C-AF30-D0A06FE495FB}" type="presOf" srcId="{1580C480-37D0-447F-80D1-34DFA9A9C3EE}" destId="{2E0A4124-7416-48C6-BC79-6852FCF70B21}" srcOrd="0" destOrd="0" presId="urn:microsoft.com/office/officeart/2005/8/layout/vList5"/>
    <dgm:cxn modelId="{815FA14B-D3F9-4527-B2DC-C9CF3B79CC0D}" type="presParOf" srcId="{854EE8C4-ABED-41B1-A28E-E46C105C0865}" destId="{EF5FD984-5D4A-41B1-B7AD-B07FAB778530}" srcOrd="0" destOrd="0" presId="urn:microsoft.com/office/officeart/2005/8/layout/vList5"/>
    <dgm:cxn modelId="{9FBD2EE4-01DC-4E07-B902-62D753DA9867}" type="presParOf" srcId="{EF5FD984-5D4A-41B1-B7AD-B07FAB778530}" destId="{5BC7EABE-FEBE-496C-A6F2-BB633AE78449}" srcOrd="0" destOrd="0" presId="urn:microsoft.com/office/officeart/2005/8/layout/vList5"/>
    <dgm:cxn modelId="{439126AE-21FB-4FBB-8A4A-FF8127E7294B}" type="presParOf" srcId="{EF5FD984-5D4A-41B1-B7AD-B07FAB778530}" destId="{2E0A4124-7416-48C6-BC79-6852FCF70B21}" srcOrd="1" destOrd="0" presId="urn:microsoft.com/office/officeart/2005/8/layout/vList5"/>
    <dgm:cxn modelId="{FCB9B959-EF21-49C5-B1A2-786057ADE0AC}" type="presParOf" srcId="{854EE8C4-ABED-41B1-A28E-E46C105C0865}" destId="{3E914801-21F7-4C94-9788-A4F9E7F89A54}" srcOrd="1" destOrd="0" presId="urn:microsoft.com/office/officeart/2005/8/layout/vList5"/>
    <dgm:cxn modelId="{26D1E7B8-595D-49C9-A8EE-D552432CEA50}" type="presParOf" srcId="{854EE8C4-ABED-41B1-A28E-E46C105C0865}" destId="{2F4B34EE-25FF-4510-AA38-6BB227EC7693}" srcOrd="2" destOrd="0" presId="urn:microsoft.com/office/officeart/2005/8/layout/vList5"/>
    <dgm:cxn modelId="{5F357CFC-9C8E-400F-A3A2-CAEE2B92131E}" type="presParOf" srcId="{2F4B34EE-25FF-4510-AA38-6BB227EC7693}" destId="{F26321B8-3868-4A5E-82CD-DC25DE21695C}" srcOrd="0" destOrd="0" presId="urn:microsoft.com/office/officeart/2005/8/layout/vList5"/>
    <dgm:cxn modelId="{76756956-2CF4-46D0-8658-8DF77C8456EC}" type="presParOf" srcId="{2F4B34EE-25FF-4510-AA38-6BB227EC7693}" destId="{99DC9E8E-C215-40FC-9B8F-B2A7DDEAE3D9}" srcOrd="1" destOrd="0" presId="urn:microsoft.com/office/officeart/2005/8/layout/vList5"/>
    <dgm:cxn modelId="{0CCB65BC-B472-4833-9DFF-4F70249D5AE8}" type="presParOf" srcId="{854EE8C4-ABED-41B1-A28E-E46C105C0865}" destId="{7E85928A-356C-4939-B7FD-16B4FA80D07A}" srcOrd="3" destOrd="0" presId="urn:microsoft.com/office/officeart/2005/8/layout/vList5"/>
    <dgm:cxn modelId="{C103EE9D-9D53-461E-97D3-0E9C9689975F}" type="presParOf" srcId="{854EE8C4-ABED-41B1-A28E-E46C105C0865}" destId="{F2559351-84C6-429C-8A05-B4444368856A}" srcOrd="4" destOrd="0" presId="urn:microsoft.com/office/officeart/2005/8/layout/vList5"/>
    <dgm:cxn modelId="{0B0BC16D-D3CD-4599-A352-97784476116B}" type="presParOf" srcId="{F2559351-84C6-429C-8A05-B4444368856A}" destId="{CD86134C-8E49-4F79-AFEC-06D845553FB9}" srcOrd="0" destOrd="0" presId="urn:microsoft.com/office/officeart/2005/8/layout/vList5"/>
    <dgm:cxn modelId="{0B7D3362-5886-4948-B3DD-460BBCCE3E39}" type="presParOf" srcId="{F2559351-84C6-429C-8A05-B4444368856A}" destId="{1CA5EB32-AAED-43FB-884D-831EF8171922}" srcOrd="1" destOrd="0" presId="urn:microsoft.com/office/officeart/2005/8/layout/vList5"/>
    <dgm:cxn modelId="{7444F32D-BFA5-41DB-9160-CDC909177E35}" type="presParOf" srcId="{854EE8C4-ABED-41B1-A28E-E46C105C0865}" destId="{9491309D-69CB-4F00-B41B-363BE810CD83}" srcOrd="5" destOrd="0" presId="urn:microsoft.com/office/officeart/2005/8/layout/vList5"/>
    <dgm:cxn modelId="{A4ABA266-B9EF-4F58-A908-2AD8EB91F277}" type="presParOf" srcId="{854EE8C4-ABED-41B1-A28E-E46C105C0865}" destId="{6C241CB3-7562-4230-9F74-8BA381840C28}" srcOrd="6" destOrd="0" presId="urn:microsoft.com/office/officeart/2005/8/layout/vList5"/>
    <dgm:cxn modelId="{053FA834-45CF-4C1A-B9A9-D4B57F68D55F}" type="presParOf" srcId="{6C241CB3-7562-4230-9F74-8BA381840C28}" destId="{7C1D5383-6500-4819-A71F-6BC593099325}" srcOrd="0" destOrd="0" presId="urn:microsoft.com/office/officeart/2005/8/layout/vList5"/>
    <dgm:cxn modelId="{9062748C-B2E1-4003-9197-12B6FEF83456}" type="presParOf" srcId="{854EE8C4-ABED-41B1-A28E-E46C105C0865}" destId="{8B55ECF6-2CDB-4477-8F19-CF7558A499EB}" srcOrd="7" destOrd="0" presId="urn:microsoft.com/office/officeart/2005/8/layout/vList5"/>
    <dgm:cxn modelId="{0B07D6F7-C688-4294-9F82-A81039935428}" type="presParOf" srcId="{854EE8C4-ABED-41B1-A28E-E46C105C0865}" destId="{95494184-07CE-499D-BB7B-0F91569341A8}" srcOrd="8" destOrd="0" presId="urn:microsoft.com/office/officeart/2005/8/layout/vList5"/>
    <dgm:cxn modelId="{FA059F74-EE9D-4B4A-B254-35B97D3D0E13}" type="presParOf" srcId="{95494184-07CE-499D-BB7B-0F91569341A8}" destId="{3EEC1EE7-4973-4600-9997-33BEC5D5284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8E3F46-11D3-47EC-9FF1-083B2BC7EC3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B325E0-CCE8-4F1B-8673-6C7B2E2FD8D7}">
      <dgm:prSet phldrT="[Text]"/>
      <dgm:spPr/>
      <dgm:t>
        <a:bodyPr/>
        <a:lstStyle/>
        <a:p>
          <a:r>
            <a:rPr lang="en-US" dirty="0"/>
            <a:t>Sleep stage time series </a:t>
          </a:r>
          <a:br>
            <a:rPr lang="en-US" dirty="0"/>
          </a:br>
          <a:r>
            <a:rPr lang="en-US" dirty="0"/>
            <a:t>[epoch=30s]</a:t>
          </a:r>
          <a:endParaRPr lang="en-GB" dirty="0"/>
        </a:p>
      </dgm:t>
    </dgm:pt>
    <dgm:pt modelId="{DE2549B9-9258-4555-88FB-B0D184FCC0E0}" type="parTrans" cxnId="{4859CCAA-39F0-4C53-8A6A-DFBFD7552FA7}">
      <dgm:prSet/>
      <dgm:spPr/>
      <dgm:t>
        <a:bodyPr/>
        <a:lstStyle/>
        <a:p>
          <a:endParaRPr lang="en-GB"/>
        </a:p>
      </dgm:t>
    </dgm:pt>
    <dgm:pt modelId="{425F813D-0388-4375-ACCD-E9E7535F00ED}" type="sibTrans" cxnId="{4859CCAA-39F0-4C53-8A6A-DFBFD7552FA7}">
      <dgm:prSet/>
      <dgm:spPr/>
      <dgm:t>
        <a:bodyPr/>
        <a:lstStyle/>
        <a:p>
          <a:endParaRPr lang="en-GB"/>
        </a:p>
      </dgm:t>
    </dgm:pt>
    <dgm:pt modelId="{D001C3BA-8996-495C-A791-628B4FE2D317}">
      <dgm:prSet phldrT="[Text]"/>
      <dgm:spPr/>
      <dgm:t>
        <a:bodyPr/>
        <a:lstStyle/>
        <a:p>
          <a:r>
            <a:rPr lang="en-US" dirty="0"/>
            <a:t>Binned time series</a:t>
          </a:r>
          <a:br>
            <a:rPr lang="en-US" dirty="0"/>
          </a:br>
          <a:r>
            <a:rPr lang="en-US" dirty="0"/>
            <a:t>[epoch=1h]</a:t>
          </a:r>
          <a:endParaRPr lang="en-GB" dirty="0"/>
        </a:p>
      </dgm:t>
    </dgm:pt>
    <dgm:pt modelId="{DB234352-EDED-42B0-BAF6-24B85DEA14DD}" type="parTrans" cxnId="{D12F3BD8-59F6-4C7D-ADED-60E81E3AD3B5}">
      <dgm:prSet/>
      <dgm:spPr/>
      <dgm:t>
        <a:bodyPr/>
        <a:lstStyle/>
        <a:p>
          <a:endParaRPr lang="en-GB"/>
        </a:p>
      </dgm:t>
    </dgm:pt>
    <dgm:pt modelId="{C1CE0DE6-1EA5-409A-9261-16FDB35E8A15}" type="sibTrans" cxnId="{D12F3BD8-59F6-4C7D-ADED-60E81E3AD3B5}">
      <dgm:prSet/>
      <dgm:spPr/>
      <dgm:t>
        <a:bodyPr/>
        <a:lstStyle/>
        <a:p>
          <a:endParaRPr lang="en-GB"/>
        </a:p>
      </dgm:t>
    </dgm:pt>
    <dgm:pt modelId="{62DC000D-B01A-471F-9B60-79A1D81349E9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Feature extraction by </a:t>
          </a:r>
          <a:r>
            <a:rPr lang="en-US" sz="1400" dirty="0" err="1"/>
            <a:t>tsfresh</a:t>
          </a:r>
          <a:endParaRPr lang="en-GB" sz="1400" dirty="0"/>
        </a:p>
      </dgm:t>
    </dgm:pt>
    <dgm:pt modelId="{81584F71-4FB4-429B-9ECA-7B2D5318F0D6}" type="parTrans" cxnId="{0DED35D9-BDF4-40B0-BC47-90B3AB84639B}">
      <dgm:prSet/>
      <dgm:spPr/>
      <dgm:t>
        <a:bodyPr/>
        <a:lstStyle/>
        <a:p>
          <a:endParaRPr lang="en-GB"/>
        </a:p>
      </dgm:t>
    </dgm:pt>
    <dgm:pt modelId="{F9C123CB-6340-43EF-9C89-9A34B6A164D3}" type="sibTrans" cxnId="{0DED35D9-BDF4-40B0-BC47-90B3AB84639B}">
      <dgm:prSet/>
      <dgm:spPr/>
      <dgm:t>
        <a:bodyPr/>
        <a:lstStyle/>
        <a:p>
          <a:endParaRPr lang="en-GB"/>
        </a:p>
      </dgm:t>
    </dgm:pt>
    <dgm:pt modelId="{B4D0F4A9-8238-46FC-8CAC-811F004C8238}">
      <dgm:prSet phldrT="[Text]"/>
      <dgm:spPr/>
      <dgm:t>
        <a:bodyPr/>
        <a:lstStyle/>
        <a:p>
          <a:r>
            <a:rPr lang="en-US" dirty="0"/>
            <a:t>Features</a:t>
          </a:r>
          <a:endParaRPr lang="en-GB" dirty="0"/>
        </a:p>
      </dgm:t>
    </dgm:pt>
    <dgm:pt modelId="{FDA65246-4627-4897-BCE4-38558E460372}" type="parTrans" cxnId="{D18F269F-C948-4ED7-9B0D-89734BB990E7}">
      <dgm:prSet/>
      <dgm:spPr/>
      <dgm:t>
        <a:bodyPr/>
        <a:lstStyle/>
        <a:p>
          <a:endParaRPr lang="en-GB"/>
        </a:p>
      </dgm:t>
    </dgm:pt>
    <dgm:pt modelId="{19A72BD5-18CD-4834-8690-12468326CFEB}" type="sibTrans" cxnId="{D18F269F-C948-4ED7-9B0D-89734BB990E7}">
      <dgm:prSet/>
      <dgm:spPr/>
      <dgm:t>
        <a:bodyPr/>
        <a:lstStyle/>
        <a:p>
          <a:endParaRPr lang="en-GB"/>
        </a:p>
      </dgm:t>
    </dgm:pt>
    <dgm:pt modelId="{384F9B40-CC8B-4D5B-8101-DCDCAB5053AB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Feature selection </a:t>
          </a:r>
          <a:endParaRPr lang="en-GB" sz="1400" dirty="0"/>
        </a:p>
      </dgm:t>
    </dgm:pt>
    <dgm:pt modelId="{98F0BE7F-0E87-4881-93CF-8621A634759D}" type="parTrans" cxnId="{EA6C5107-77BB-43CF-9F03-BE730B4E6829}">
      <dgm:prSet/>
      <dgm:spPr/>
      <dgm:t>
        <a:bodyPr/>
        <a:lstStyle/>
        <a:p>
          <a:endParaRPr lang="en-GB"/>
        </a:p>
      </dgm:t>
    </dgm:pt>
    <dgm:pt modelId="{23B84260-C32F-4B67-87EB-4F2FDB338A21}" type="sibTrans" cxnId="{EA6C5107-77BB-43CF-9F03-BE730B4E6829}">
      <dgm:prSet/>
      <dgm:spPr/>
      <dgm:t>
        <a:bodyPr/>
        <a:lstStyle/>
        <a:p>
          <a:endParaRPr lang="en-GB"/>
        </a:p>
      </dgm:t>
    </dgm:pt>
    <dgm:pt modelId="{F4BCF713-EE62-43F5-B7EF-DBC7EA951402}">
      <dgm:prSet phldrT="[Text]"/>
      <dgm:spPr/>
      <dgm:t>
        <a:bodyPr/>
        <a:lstStyle/>
        <a:p>
          <a:r>
            <a:rPr lang="en-US" dirty="0"/>
            <a:t>Selected features</a:t>
          </a:r>
          <a:endParaRPr lang="en-GB" dirty="0"/>
        </a:p>
      </dgm:t>
    </dgm:pt>
    <dgm:pt modelId="{D7960D05-F4D6-4A31-87C6-8D6A4081E065}" type="parTrans" cxnId="{54BD6F55-651E-47E4-B4D0-23863744329F}">
      <dgm:prSet/>
      <dgm:spPr/>
      <dgm:t>
        <a:bodyPr/>
        <a:lstStyle/>
        <a:p>
          <a:endParaRPr lang="en-GB"/>
        </a:p>
      </dgm:t>
    </dgm:pt>
    <dgm:pt modelId="{37635DF2-E4F5-43F5-898F-6CC415A94EE9}" type="sibTrans" cxnId="{54BD6F55-651E-47E4-B4D0-23863744329F}">
      <dgm:prSet/>
      <dgm:spPr/>
      <dgm:t>
        <a:bodyPr/>
        <a:lstStyle/>
        <a:p>
          <a:endParaRPr lang="en-GB"/>
        </a:p>
      </dgm:t>
    </dgm:pt>
    <dgm:pt modelId="{1580C480-37D0-447F-80D1-34DFA9A9C3EE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Processing</a:t>
          </a:r>
          <a:endParaRPr lang="en-GB" sz="1400" dirty="0"/>
        </a:p>
      </dgm:t>
    </dgm:pt>
    <dgm:pt modelId="{54D22721-72CB-4164-9F61-D6E8D2A12755}" type="parTrans" cxnId="{DEDBAD23-BAB2-4DBD-BED9-5636A67F2CE5}">
      <dgm:prSet/>
      <dgm:spPr/>
      <dgm:t>
        <a:bodyPr/>
        <a:lstStyle/>
        <a:p>
          <a:endParaRPr lang="en-GB"/>
        </a:p>
      </dgm:t>
    </dgm:pt>
    <dgm:pt modelId="{158CA9FC-AE1A-4DD1-B67A-E0F70FB377B4}" type="sibTrans" cxnId="{DEDBAD23-BAB2-4DBD-BED9-5636A67F2CE5}">
      <dgm:prSet/>
      <dgm:spPr/>
      <dgm:t>
        <a:bodyPr/>
        <a:lstStyle/>
        <a:p>
          <a:endParaRPr lang="en-GB"/>
        </a:p>
      </dgm:t>
    </dgm:pt>
    <dgm:pt modelId="{AB12C9BD-B1D3-4DAF-8A82-E8B1656B958C}">
      <dgm:prSet phldrT="[Text]"/>
      <dgm:spPr/>
      <dgm:t>
        <a:bodyPr/>
        <a:lstStyle/>
        <a:p>
          <a:r>
            <a:rPr lang="en-US" dirty="0"/>
            <a:t>Modelling</a:t>
          </a:r>
          <a:endParaRPr lang="en-GB" dirty="0"/>
        </a:p>
      </dgm:t>
    </dgm:pt>
    <dgm:pt modelId="{857782C2-059C-4418-9FF2-DD3C2231C7DC}" type="parTrans" cxnId="{239A129B-E1A1-4119-A5E8-F327C997EE1C}">
      <dgm:prSet/>
      <dgm:spPr/>
      <dgm:t>
        <a:bodyPr/>
        <a:lstStyle/>
        <a:p>
          <a:endParaRPr lang="en-GB"/>
        </a:p>
      </dgm:t>
    </dgm:pt>
    <dgm:pt modelId="{8BF40826-3330-45C3-9BCD-B5677A8C737C}" type="sibTrans" cxnId="{239A129B-E1A1-4119-A5E8-F327C997EE1C}">
      <dgm:prSet/>
      <dgm:spPr/>
      <dgm:t>
        <a:bodyPr/>
        <a:lstStyle/>
        <a:p>
          <a:endParaRPr lang="en-GB"/>
        </a:p>
      </dgm:t>
    </dgm:pt>
    <dgm:pt modelId="{854EE8C4-ABED-41B1-A28E-E46C105C0865}" type="pres">
      <dgm:prSet presAssocID="{CE8E3F46-11D3-47EC-9FF1-083B2BC7EC3F}" presName="Name0" presStyleCnt="0">
        <dgm:presLayoutVars>
          <dgm:dir/>
          <dgm:animLvl val="lvl"/>
          <dgm:resizeHandles val="exact"/>
        </dgm:presLayoutVars>
      </dgm:prSet>
      <dgm:spPr/>
    </dgm:pt>
    <dgm:pt modelId="{EF5FD984-5D4A-41B1-B7AD-B07FAB778530}" type="pres">
      <dgm:prSet presAssocID="{2EB325E0-CCE8-4F1B-8673-6C7B2E2FD8D7}" presName="linNode" presStyleCnt="0"/>
      <dgm:spPr/>
    </dgm:pt>
    <dgm:pt modelId="{5BC7EABE-FEBE-496C-A6F2-BB633AE78449}" type="pres">
      <dgm:prSet presAssocID="{2EB325E0-CCE8-4F1B-8673-6C7B2E2FD8D7}" presName="parentText" presStyleLbl="node1" presStyleIdx="0" presStyleCnt="5" custFlipHor="1" custScaleX="100977">
        <dgm:presLayoutVars>
          <dgm:chMax val="1"/>
          <dgm:bulletEnabled val="1"/>
        </dgm:presLayoutVars>
      </dgm:prSet>
      <dgm:spPr/>
    </dgm:pt>
    <dgm:pt modelId="{2E0A4124-7416-48C6-BC79-6852FCF70B21}" type="pres">
      <dgm:prSet presAssocID="{2EB325E0-CCE8-4F1B-8673-6C7B2E2FD8D7}" presName="descendantText" presStyleLbl="alignAccFollowNode1" presStyleIdx="0" presStyleCnt="3">
        <dgm:presLayoutVars>
          <dgm:bulletEnabled val="1"/>
        </dgm:presLayoutVars>
      </dgm:prSet>
      <dgm:spPr/>
    </dgm:pt>
    <dgm:pt modelId="{3E914801-21F7-4C94-9788-A4F9E7F89A54}" type="pres">
      <dgm:prSet presAssocID="{425F813D-0388-4375-ACCD-E9E7535F00ED}" presName="sp" presStyleCnt="0"/>
      <dgm:spPr/>
    </dgm:pt>
    <dgm:pt modelId="{2F4B34EE-25FF-4510-AA38-6BB227EC7693}" type="pres">
      <dgm:prSet presAssocID="{D001C3BA-8996-495C-A791-628B4FE2D317}" presName="linNode" presStyleCnt="0"/>
      <dgm:spPr/>
    </dgm:pt>
    <dgm:pt modelId="{F26321B8-3868-4A5E-82CD-DC25DE21695C}" type="pres">
      <dgm:prSet presAssocID="{D001C3BA-8996-495C-A791-628B4FE2D31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9DC9E8E-C215-40FC-9B8F-B2A7DDEAE3D9}" type="pres">
      <dgm:prSet presAssocID="{D001C3BA-8996-495C-A791-628B4FE2D317}" presName="descendantText" presStyleLbl="alignAccFollowNode1" presStyleIdx="1" presStyleCnt="3">
        <dgm:presLayoutVars>
          <dgm:bulletEnabled val="1"/>
        </dgm:presLayoutVars>
      </dgm:prSet>
      <dgm:spPr/>
    </dgm:pt>
    <dgm:pt modelId="{7E85928A-356C-4939-B7FD-16B4FA80D07A}" type="pres">
      <dgm:prSet presAssocID="{C1CE0DE6-1EA5-409A-9261-16FDB35E8A15}" presName="sp" presStyleCnt="0"/>
      <dgm:spPr/>
    </dgm:pt>
    <dgm:pt modelId="{F2559351-84C6-429C-8A05-B4444368856A}" type="pres">
      <dgm:prSet presAssocID="{B4D0F4A9-8238-46FC-8CAC-811F004C8238}" presName="linNode" presStyleCnt="0"/>
      <dgm:spPr/>
    </dgm:pt>
    <dgm:pt modelId="{CD86134C-8E49-4F79-AFEC-06D845553FB9}" type="pres">
      <dgm:prSet presAssocID="{B4D0F4A9-8238-46FC-8CAC-811F004C823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CA5EB32-AAED-43FB-884D-831EF8171922}" type="pres">
      <dgm:prSet presAssocID="{B4D0F4A9-8238-46FC-8CAC-811F004C8238}" presName="descendantText" presStyleLbl="alignAccFollowNode1" presStyleIdx="2" presStyleCnt="3">
        <dgm:presLayoutVars>
          <dgm:bulletEnabled val="1"/>
        </dgm:presLayoutVars>
      </dgm:prSet>
      <dgm:spPr/>
    </dgm:pt>
    <dgm:pt modelId="{9491309D-69CB-4F00-B41B-363BE810CD83}" type="pres">
      <dgm:prSet presAssocID="{19A72BD5-18CD-4834-8690-12468326CFEB}" presName="sp" presStyleCnt="0"/>
      <dgm:spPr/>
    </dgm:pt>
    <dgm:pt modelId="{6C241CB3-7562-4230-9F74-8BA381840C28}" type="pres">
      <dgm:prSet presAssocID="{F4BCF713-EE62-43F5-B7EF-DBC7EA951402}" presName="linNode" presStyleCnt="0"/>
      <dgm:spPr/>
    </dgm:pt>
    <dgm:pt modelId="{7C1D5383-6500-4819-A71F-6BC593099325}" type="pres">
      <dgm:prSet presAssocID="{F4BCF713-EE62-43F5-B7EF-DBC7EA95140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B55ECF6-2CDB-4477-8F19-CF7558A499EB}" type="pres">
      <dgm:prSet presAssocID="{37635DF2-E4F5-43F5-898F-6CC415A94EE9}" presName="sp" presStyleCnt="0"/>
      <dgm:spPr/>
    </dgm:pt>
    <dgm:pt modelId="{95494184-07CE-499D-BB7B-0F91569341A8}" type="pres">
      <dgm:prSet presAssocID="{AB12C9BD-B1D3-4DAF-8A82-E8B1656B958C}" presName="linNode" presStyleCnt="0"/>
      <dgm:spPr/>
    </dgm:pt>
    <dgm:pt modelId="{3EEC1EE7-4973-4600-9997-33BEC5D52848}" type="pres">
      <dgm:prSet presAssocID="{AB12C9BD-B1D3-4DAF-8A82-E8B1656B958C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EA6C5107-77BB-43CF-9F03-BE730B4E6829}" srcId="{B4D0F4A9-8238-46FC-8CAC-811F004C8238}" destId="{384F9B40-CC8B-4D5B-8101-DCDCAB5053AB}" srcOrd="0" destOrd="0" parTransId="{98F0BE7F-0E87-4881-93CF-8621A634759D}" sibTransId="{23B84260-C32F-4B67-87EB-4F2FDB338A21}"/>
    <dgm:cxn modelId="{DEDBAD23-BAB2-4DBD-BED9-5636A67F2CE5}" srcId="{2EB325E0-CCE8-4F1B-8673-6C7B2E2FD8D7}" destId="{1580C480-37D0-447F-80D1-34DFA9A9C3EE}" srcOrd="0" destOrd="0" parTransId="{54D22721-72CB-4164-9F61-D6E8D2A12755}" sibTransId="{158CA9FC-AE1A-4DD1-B67A-E0F70FB377B4}"/>
    <dgm:cxn modelId="{D0753939-00C8-42F0-BE8B-3A3E7065C7EB}" type="presOf" srcId="{62DC000D-B01A-471F-9B60-79A1D81349E9}" destId="{99DC9E8E-C215-40FC-9B8F-B2A7DDEAE3D9}" srcOrd="0" destOrd="0" presId="urn:microsoft.com/office/officeart/2005/8/layout/vList5"/>
    <dgm:cxn modelId="{0DCEEB4F-360D-409F-BCFD-9BA96CD30430}" type="presOf" srcId="{2EB325E0-CCE8-4F1B-8673-6C7B2E2FD8D7}" destId="{5BC7EABE-FEBE-496C-A6F2-BB633AE78449}" srcOrd="0" destOrd="0" presId="urn:microsoft.com/office/officeart/2005/8/layout/vList5"/>
    <dgm:cxn modelId="{0A871F70-1AF0-48DD-ADC5-79F5D94BE10E}" type="presOf" srcId="{AB12C9BD-B1D3-4DAF-8A82-E8B1656B958C}" destId="{3EEC1EE7-4973-4600-9997-33BEC5D52848}" srcOrd="0" destOrd="0" presId="urn:microsoft.com/office/officeart/2005/8/layout/vList5"/>
    <dgm:cxn modelId="{54BD6F55-651E-47E4-B4D0-23863744329F}" srcId="{CE8E3F46-11D3-47EC-9FF1-083B2BC7EC3F}" destId="{F4BCF713-EE62-43F5-B7EF-DBC7EA951402}" srcOrd="3" destOrd="0" parTransId="{D7960D05-F4D6-4A31-87C6-8D6A4081E065}" sibTransId="{37635DF2-E4F5-43F5-898F-6CC415A94EE9}"/>
    <dgm:cxn modelId="{9381A877-F8EC-4809-B102-7AD04A5C569C}" type="presOf" srcId="{D001C3BA-8996-495C-A791-628B4FE2D317}" destId="{F26321B8-3868-4A5E-82CD-DC25DE21695C}" srcOrd="0" destOrd="0" presId="urn:microsoft.com/office/officeart/2005/8/layout/vList5"/>
    <dgm:cxn modelId="{DEA2A087-98D1-4B09-9E98-5ECFD8DD63B7}" type="presOf" srcId="{B4D0F4A9-8238-46FC-8CAC-811F004C8238}" destId="{CD86134C-8E49-4F79-AFEC-06D845553FB9}" srcOrd="0" destOrd="0" presId="urn:microsoft.com/office/officeart/2005/8/layout/vList5"/>
    <dgm:cxn modelId="{58C78589-0BF5-4756-8564-42524DC258A3}" type="presOf" srcId="{384F9B40-CC8B-4D5B-8101-DCDCAB5053AB}" destId="{1CA5EB32-AAED-43FB-884D-831EF8171922}" srcOrd="0" destOrd="0" presId="urn:microsoft.com/office/officeart/2005/8/layout/vList5"/>
    <dgm:cxn modelId="{239A129B-E1A1-4119-A5E8-F327C997EE1C}" srcId="{CE8E3F46-11D3-47EC-9FF1-083B2BC7EC3F}" destId="{AB12C9BD-B1D3-4DAF-8A82-E8B1656B958C}" srcOrd="4" destOrd="0" parTransId="{857782C2-059C-4418-9FF2-DD3C2231C7DC}" sibTransId="{8BF40826-3330-45C3-9BCD-B5677A8C737C}"/>
    <dgm:cxn modelId="{D18F269F-C948-4ED7-9B0D-89734BB990E7}" srcId="{CE8E3F46-11D3-47EC-9FF1-083B2BC7EC3F}" destId="{B4D0F4A9-8238-46FC-8CAC-811F004C8238}" srcOrd="2" destOrd="0" parTransId="{FDA65246-4627-4897-BCE4-38558E460372}" sibTransId="{19A72BD5-18CD-4834-8690-12468326CFEB}"/>
    <dgm:cxn modelId="{4859CCAA-39F0-4C53-8A6A-DFBFD7552FA7}" srcId="{CE8E3F46-11D3-47EC-9FF1-083B2BC7EC3F}" destId="{2EB325E0-CCE8-4F1B-8673-6C7B2E2FD8D7}" srcOrd="0" destOrd="0" parTransId="{DE2549B9-9258-4555-88FB-B0D184FCC0E0}" sibTransId="{425F813D-0388-4375-ACCD-E9E7535F00ED}"/>
    <dgm:cxn modelId="{54698FAB-117E-4533-A36D-2BE4089B0AB2}" type="presOf" srcId="{CE8E3F46-11D3-47EC-9FF1-083B2BC7EC3F}" destId="{854EE8C4-ABED-41B1-A28E-E46C105C0865}" srcOrd="0" destOrd="0" presId="urn:microsoft.com/office/officeart/2005/8/layout/vList5"/>
    <dgm:cxn modelId="{5CB26CC5-E9D5-4DEE-AEFA-DAE5841E294E}" type="presOf" srcId="{F4BCF713-EE62-43F5-B7EF-DBC7EA951402}" destId="{7C1D5383-6500-4819-A71F-6BC593099325}" srcOrd="0" destOrd="0" presId="urn:microsoft.com/office/officeart/2005/8/layout/vList5"/>
    <dgm:cxn modelId="{D12F3BD8-59F6-4C7D-ADED-60E81E3AD3B5}" srcId="{CE8E3F46-11D3-47EC-9FF1-083B2BC7EC3F}" destId="{D001C3BA-8996-495C-A791-628B4FE2D317}" srcOrd="1" destOrd="0" parTransId="{DB234352-EDED-42B0-BAF6-24B85DEA14DD}" sibTransId="{C1CE0DE6-1EA5-409A-9261-16FDB35E8A15}"/>
    <dgm:cxn modelId="{0DED35D9-BDF4-40B0-BC47-90B3AB84639B}" srcId="{D001C3BA-8996-495C-A791-628B4FE2D317}" destId="{62DC000D-B01A-471F-9B60-79A1D81349E9}" srcOrd="0" destOrd="0" parTransId="{81584F71-4FB4-429B-9ECA-7B2D5318F0D6}" sibTransId="{F9C123CB-6340-43EF-9C89-9A34B6A164D3}"/>
    <dgm:cxn modelId="{BC7C68F7-1952-401C-AF30-D0A06FE495FB}" type="presOf" srcId="{1580C480-37D0-447F-80D1-34DFA9A9C3EE}" destId="{2E0A4124-7416-48C6-BC79-6852FCF70B21}" srcOrd="0" destOrd="0" presId="urn:microsoft.com/office/officeart/2005/8/layout/vList5"/>
    <dgm:cxn modelId="{815FA14B-D3F9-4527-B2DC-C9CF3B79CC0D}" type="presParOf" srcId="{854EE8C4-ABED-41B1-A28E-E46C105C0865}" destId="{EF5FD984-5D4A-41B1-B7AD-B07FAB778530}" srcOrd="0" destOrd="0" presId="urn:microsoft.com/office/officeart/2005/8/layout/vList5"/>
    <dgm:cxn modelId="{9FBD2EE4-01DC-4E07-B902-62D753DA9867}" type="presParOf" srcId="{EF5FD984-5D4A-41B1-B7AD-B07FAB778530}" destId="{5BC7EABE-FEBE-496C-A6F2-BB633AE78449}" srcOrd="0" destOrd="0" presId="urn:microsoft.com/office/officeart/2005/8/layout/vList5"/>
    <dgm:cxn modelId="{439126AE-21FB-4FBB-8A4A-FF8127E7294B}" type="presParOf" srcId="{EF5FD984-5D4A-41B1-B7AD-B07FAB778530}" destId="{2E0A4124-7416-48C6-BC79-6852FCF70B21}" srcOrd="1" destOrd="0" presId="urn:microsoft.com/office/officeart/2005/8/layout/vList5"/>
    <dgm:cxn modelId="{FCB9B959-EF21-49C5-B1A2-786057ADE0AC}" type="presParOf" srcId="{854EE8C4-ABED-41B1-A28E-E46C105C0865}" destId="{3E914801-21F7-4C94-9788-A4F9E7F89A54}" srcOrd="1" destOrd="0" presId="urn:microsoft.com/office/officeart/2005/8/layout/vList5"/>
    <dgm:cxn modelId="{26D1E7B8-595D-49C9-A8EE-D552432CEA50}" type="presParOf" srcId="{854EE8C4-ABED-41B1-A28E-E46C105C0865}" destId="{2F4B34EE-25FF-4510-AA38-6BB227EC7693}" srcOrd="2" destOrd="0" presId="urn:microsoft.com/office/officeart/2005/8/layout/vList5"/>
    <dgm:cxn modelId="{5F357CFC-9C8E-400F-A3A2-CAEE2B92131E}" type="presParOf" srcId="{2F4B34EE-25FF-4510-AA38-6BB227EC7693}" destId="{F26321B8-3868-4A5E-82CD-DC25DE21695C}" srcOrd="0" destOrd="0" presId="urn:microsoft.com/office/officeart/2005/8/layout/vList5"/>
    <dgm:cxn modelId="{76756956-2CF4-46D0-8658-8DF77C8456EC}" type="presParOf" srcId="{2F4B34EE-25FF-4510-AA38-6BB227EC7693}" destId="{99DC9E8E-C215-40FC-9B8F-B2A7DDEAE3D9}" srcOrd="1" destOrd="0" presId="urn:microsoft.com/office/officeart/2005/8/layout/vList5"/>
    <dgm:cxn modelId="{0CCB65BC-B472-4833-9DFF-4F70249D5AE8}" type="presParOf" srcId="{854EE8C4-ABED-41B1-A28E-E46C105C0865}" destId="{7E85928A-356C-4939-B7FD-16B4FA80D07A}" srcOrd="3" destOrd="0" presId="urn:microsoft.com/office/officeart/2005/8/layout/vList5"/>
    <dgm:cxn modelId="{C103EE9D-9D53-461E-97D3-0E9C9689975F}" type="presParOf" srcId="{854EE8C4-ABED-41B1-A28E-E46C105C0865}" destId="{F2559351-84C6-429C-8A05-B4444368856A}" srcOrd="4" destOrd="0" presId="urn:microsoft.com/office/officeart/2005/8/layout/vList5"/>
    <dgm:cxn modelId="{0B0BC16D-D3CD-4599-A352-97784476116B}" type="presParOf" srcId="{F2559351-84C6-429C-8A05-B4444368856A}" destId="{CD86134C-8E49-4F79-AFEC-06D845553FB9}" srcOrd="0" destOrd="0" presId="urn:microsoft.com/office/officeart/2005/8/layout/vList5"/>
    <dgm:cxn modelId="{0B7D3362-5886-4948-B3DD-460BBCCE3E39}" type="presParOf" srcId="{F2559351-84C6-429C-8A05-B4444368856A}" destId="{1CA5EB32-AAED-43FB-884D-831EF8171922}" srcOrd="1" destOrd="0" presId="urn:microsoft.com/office/officeart/2005/8/layout/vList5"/>
    <dgm:cxn modelId="{7444F32D-BFA5-41DB-9160-CDC909177E35}" type="presParOf" srcId="{854EE8C4-ABED-41B1-A28E-E46C105C0865}" destId="{9491309D-69CB-4F00-B41B-363BE810CD83}" srcOrd="5" destOrd="0" presId="urn:microsoft.com/office/officeart/2005/8/layout/vList5"/>
    <dgm:cxn modelId="{A4ABA266-B9EF-4F58-A908-2AD8EB91F277}" type="presParOf" srcId="{854EE8C4-ABED-41B1-A28E-E46C105C0865}" destId="{6C241CB3-7562-4230-9F74-8BA381840C28}" srcOrd="6" destOrd="0" presId="urn:microsoft.com/office/officeart/2005/8/layout/vList5"/>
    <dgm:cxn modelId="{053FA834-45CF-4C1A-B9A9-D4B57F68D55F}" type="presParOf" srcId="{6C241CB3-7562-4230-9F74-8BA381840C28}" destId="{7C1D5383-6500-4819-A71F-6BC593099325}" srcOrd="0" destOrd="0" presId="urn:microsoft.com/office/officeart/2005/8/layout/vList5"/>
    <dgm:cxn modelId="{9062748C-B2E1-4003-9197-12B6FEF83456}" type="presParOf" srcId="{854EE8C4-ABED-41B1-A28E-E46C105C0865}" destId="{8B55ECF6-2CDB-4477-8F19-CF7558A499EB}" srcOrd="7" destOrd="0" presId="urn:microsoft.com/office/officeart/2005/8/layout/vList5"/>
    <dgm:cxn modelId="{0B07D6F7-C688-4294-9F82-A81039935428}" type="presParOf" srcId="{854EE8C4-ABED-41B1-A28E-E46C105C0865}" destId="{95494184-07CE-499D-BB7B-0F91569341A8}" srcOrd="8" destOrd="0" presId="urn:microsoft.com/office/officeart/2005/8/layout/vList5"/>
    <dgm:cxn modelId="{FA059F74-EE9D-4B4A-B254-35B97D3D0E13}" type="presParOf" srcId="{95494184-07CE-499D-BB7B-0F91569341A8}" destId="{3EEC1EE7-4973-4600-9997-33BEC5D5284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8E3F46-11D3-47EC-9FF1-083B2BC7EC3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B325E0-CCE8-4F1B-8673-6C7B2E2FD8D7}">
      <dgm:prSet phldrT="[Text]"/>
      <dgm:spPr/>
      <dgm:t>
        <a:bodyPr/>
        <a:lstStyle/>
        <a:p>
          <a:r>
            <a:rPr lang="en-US" dirty="0"/>
            <a:t>Sleep stage time series </a:t>
          </a:r>
          <a:br>
            <a:rPr lang="en-US" dirty="0"/>
          </a:br>
          <a:r>
            <a:rPr lang="en-US" dirty="0"/>
            <a:t>[epoch=30s]</a:t>
          </a:r>
          <a:endParaRPr lang="en-GB" dirty="0"/>
        </a:p>
      </dgm:t>
    </dgm:pt>
    <dgm:pt modelId="{DE2549B9-9258-4555-88FB-B0D184FCC0E0}" type="parTrans" cxnId="{4859CCAA-39F0-4C53-8A6A-DFBFD7552FA7}">
      <dgm:prSet/>
      <dgm:spPr/>
      <dgm:t>
        <a:bodyPr/>
        <a:lstStyle/>
        <a:p>
          <a:endParaRPr lang="en-GB"/>
        </a:p>
      </dgm:t>
    </dgm:pt>
    <dgm:pt modelId="{425F813D-0388-4375-ACCD-E9E7535F00ED}" type="sibTrans" cxnId="{4859CCAA-39F0-4C53-8A6A-DFBFD7552FA7}">
      <dgm:prSet/>
      <dgm:spPr/>
      <dgm:t>
        <a:bodyPr/>
        <a:lstStyle/>
        <a:p>
          <a:endParaRPr lang="en-GB"/>
        </a:p>
      </dgm:t>
    </dgm:pt>
    <dgm:pt modelId="{D001C3BA-8996-495C-A791-628B4FE2D317}">
      <dgm:prSet phldrT="[Text]"/>
      <dgm:spPr/>
      <dgm:t>
        <a:bodyPr/>
        <a:lstStyle/>
        <a:p>
          <a:r>
            <a:rPr lang="en-US" dirty="0"/>
            <a:t>Binned time series</a:t>
          </a:r>
          <a:br>
            <a:rPr lang="en-US" dirty="0"/>
          </a:br>
          <a:r>
            <a:rPr lang="en-US" dirty="0"/>
            <a:t>[epoch=1h]</a:t>
          </a:r>
          <a:endParaRPr lang="en-GB" dirty="0"/>
        </a:p>
      </dgm:t>
    </dgm:pt>
    <dgm:pt modelId="{DB234352-EDED-42B0-BAF6-24B85DEA14DD}" type="parTrans" cxnId="{D12F3BD8-59F6-4C7D-ADED-60E81E3AD3B5}">
      <dgm:prSet/>
      <dgm:spPr/>
      <dgm:t>
        <a:bodyPr/>
        <a:lstStyle/>
        <a:p>
          <a:endParaRPr lang="en-GB"/>
        </a:p>
      </dgm:t>
    </dgm:pt>
    <dgm:pt modelId="{C1CE0DE6-1EA5-409A-9261-16FDB35E8A15}" type="sibTrans" cxnId="{D12F3BD8-59F6-4C7D-ADED-60E81E3AD3B5}">
      <dgm:prSet/>
      <dgm:spPr/>
      <dgm:t>
        <a:bodyPr/>
        <a:lstStyle/>
        <a:p>
          <a:endParaRPr lang="en-GB"/>
        </a:p>
      </dgm:t>
    </dgm:pt>
    <dgm:pt modelId="{62DC000D-B01A-471F-9B60-79A1D81349E9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Feature extraction</a:t>
          </a:r>
          <a:endParaRPr lang="en-GB" sz="1400" dirty="0"/>
        </a:p>
      </dgm:t>
    </dgm:pt>
    <dgm:pt modelId="{81584F71-4FB4-429B-9ECA-7B2D5318F0D6}" type="parTrans" cxnId="{0DED35D9-BDF4-40B0-BC47-90B3AB84639B}">
      <dgm:prSet/>
      <dgm:spPr/>
      <dgm:t>
        <a:bodyPr/>
        <a:lstStyle/>
        <a:p>
          <a:endParaRPr lang="en-GB"/>
        </a:p>
      </dgm:t>
    </dgm:pt>
    <dgm:pt modelId="{F9C123CB-6340-43EF-9C89-9A34B6A164D3}" type="sibTrans" cxnId="{0DED35D9-BDF4-40B0-BC47-90B3AB84639B}">
      <dgm:prSet/>
      <dgm:spPr/>
      <dgm:t>
        <a:bodyPr/>
        <a:lstStyle/>
        <a:p>
          <a:endParaRPr lang="en-GB"/>
        </a:p>
      </dgm:t>
    </dgm:pt>
    <dgm:pt modelId="{B4D0F4A9-8238-46FC-8CAC-811F004C8238}">
      <dgm:prSet phldrT="[Text]"/>
      <dgm:spPr/>
      <dgm:t>
        <a:bodyPr/>
        <a:lstStyle/>
        <a:p>
          <a:r>
            <a:rPr lang="en-US" dirty="0"/>
            <a:t>Features</a:t>
          </a:r>
          <a:endParaRPr lang="en-GB" dirty="0"/>
        </a:p>
      </dgm:t>
    </dgm:pt>
    <dgm:pt modelId="{FDA65246-4627-4897-BCE4-38558E460372}" type="parTrans" cxnId="{D18F269F-C948-4ED7-9B0D-89734BB990E7}">
      <dgm:prSet/>
      <dgm:spPr/>
      <dgm:t>
        <a:bodyPr/>
        <a:lstStyle/>
        <a:p>
          <a:endParaRPr lang="en-GB"/>
        </a:p>
      </dgm:t>
    </dgm:pt>
    <dgm:pt modelId="{19A72BD5-18CD-4834-8690-12468326CFEB}" type="sibTrans" cxnId="{D18F269F-C948-4ED7-9B0D-89734BB990E7}">
      <dgm:prSet/>
      <dgm:spPr/>
      <dgm:t>
        <a:bodyPr/>
        <a:lstStyle/>
        <a:p>
          <a:endParaRPr lang="en-GB"/>
        </a:p>
      </dgm:t>
    </dgm:pt>
    <dgm:pt modelId="{384F9B40-CC8B-4D5B-8101-DCDCAB5053AB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Feature selection </a:t>
          </a:r>
          <a:endParaRPr lang="en-GB" sz="1400" dirty="0"/>
        </a:p>
      </dgm:t>
    </dgm:pt>
    <dgm:pt modelId="{98F0BE7F-0E87-4881-93CF-8621A634759D}" type="parTrans" cxnId="{EA6C5107-77BB-43CF-9F03-BE730B4E6829}">
      <dgm:prSet/>
      <dgm:spPr/>
      <dgm:t>
        <a:bodyPr/>
        <a:lstStyle/>
        <a:p>
          <a:endParaRPr lang="en-GB"/>
        </a:p>
      </dgm:t>
    </dgm:pt>
    <dgm:pt modelId="{23B84260-C32F-4B67-87EB-4F2FDB338A21}" type="sibTrans" cxnId="{EA6C5107-77BB-43CF-9F03-BE730B4E6829}">
      <dgm:prSet/>
      <dgm:spPr/>
      <dgm:t>
        <a:bodyPr/>
        <a:lstStyle/>
        <a:p>
          <a:endParaRPr lang="en-GB"/>
        </a:p>
      </dgm:t>
    </dgm:pt>
    <dgm:pt modelId="{F4BCF713-EE62-43F5-B7EF-DBC7EA951402}">
      <dgm:prSet phldrT="[Text]"/>
      <dgm:spPr/>
      <dgm:t>
        <a:bodyPr/>
        <a:lstStyle/>
        <a:p>
          <a:r>
            <a:rPr lang="en-US" dirty="0"/>
            <a:t>Selected features</a:t>
          </a:r>
          <a:endParaRPr lang="en-GB" dirty="0"/>
        </a:p>
      </dgm:t>
    </dgm:pt>
    <dgm:pt modelId="{D7960D05-F4D6-4A31-87C6-8D6A4081E065}" type="parTrans" cxnId="{54BD6F55-651E-47E4-B4D0-23863744329F}">
      <dgm:prSet/>
      <dgm:spPr/>
      <dgm:t>
        <a:bodyPr/>
        <a:lstStyle/>
        <a:p>
          <a:endParaRPr lang="en-GB"/>
        </a:p>
      </dgm:t>
    </dgm:pt>
    <dgm:pt modelId="{37635DF2-E4F5-43F5-898F-6CC415A94EE9}" type="sibTrans" cxnId="{54BD6F55-651E-47E4-B4D0-23863744329F}">
      <dgm:prSet/>
      <dgm:spPr/>
      <dgm:t>
        <a:bodyPr/>
        <a:lstStyle/>
        <a:p>
          <a:endParaRPr lang="en-GB"/>
        </a:p>
      </dgm:t>
    </dgm:pt>
    <dgm:pt modelId="{1580C480-37D0-447F-80D1-34DFA9A9C3EE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Processing</a:t>
          </a:r>
          <a:endParaRPr lang="en-GB" sz="1400" dirty="0"/>
        </a:p>
      </dgm:t>
    </dgm:pt>
    <dgm:pt modelId="{54D22721-72CB-4164-9F61-D6E8D2A12755}" type="parTrans" cxnId="{DEDBAD23-BAB2-4DBD-BED9-5636A67F2CE5}">
      <dgm:prSet/>
      <dgm:spPr/>
      <dgm:t>
        <a:bodyPr/>
        <a:lstStyle/>
        <a:p>
          <a:endParaRPr lang="en-GB"/>
        </a:p>
      </dgm:t>
    </dgm:pt>
    <dgm:pt modelId="{158CA9FC-AE1A-4DD1-B67A-E0F70FB377B4}" type="sibTrans" cxnId="{DEDBAD23-BAB2-4DBD-BED9-5636A67F2CE5}">
      <dgm:prSet/>
      <dgm:spPr/>
      <dgm:t>
        <a:bodyPr/>
        <a:lstStyle/>
        <a:p>
          <a:endParaRPr lang="en-GB"/>
        </a:p>
      </dgm:t>
    </dgm:pt>
    <dgm:pt modelId="{AB12C9BD-B1D3-4DAF-8A82-E8B1656B958C}">
      <dgm:prSet phldrT="[Text]"/>
      <dgm:spPr/>
      <dgm:t>
        <a:bodyPr/>
        <a:lstStyle/>
        <a:p>
          <a:r>
            <a:rPr lang="en-US" dirty="0"/>
            <a:t>Modelling</a:t>
          </a:r>
          <a:endParaRPr lang="en-GB" dirty="0"/>
        </a:p>
      </dgm:t>
    </dgm:pt>
    <dgm:pt modelId="{857782C2-059C-4418-9FF2-DD3C2231C7DC}" type="parTrans" cxnId="{239A129B-E1A1-4119-A5E8-F327C997EE1C}">
      <dgm:prSet/>
      <dgm:spPr/>
      <dgm:t>
        <a:bodyPr/>
        <a:lstStyle/>
        <a:p>
          <a:endParaRPr lang="en-GB"/>
        </a:p>
      </dgm:t>
    </dgm:pt>
    <dgm:pt modelId="{8BF40826-3330-45C3-9BCD-B5677A8C737C}" type="sibTrans" cxnId="{239A129B-E1A1-4119-A5E8-F327C997EE1C}">
      <dgm:prSet/>
      <dgm:spPr/>
      <dgm:t>
        <a:bodyPr/>
        <a:lstStyle/>
        <a:p>
          <a:endParaRPr lang="en-GB"/>
        </a:p>
      </dgm:t>
    </dgm:pt>
    <dgm:pt modelId="{854EE8C4-ABED-41B1-A28E-E46C105C0865}" type="pres">
      <dgm:prSet presAssocID="{CE8E3F46-11D3-47EC-9FF1-083B2BC7EC3F}" presName="Name0" presStyleCnt="0">
        <dgm:presLayoutVars>
          <dgm:dir/>
          <dgm:animLvl val="lvl"/>
          <dgm:resizeHandles val="exact"/>
        </dgm:presLayoutVars>
      </dgm:prSet>
      <dgm:spPr/>
    </dgm:pt>
    <dgm:pt modelId="{EF5FD984-5D4A-41B1-B7AD-B07FAB778530}" type="pres">
      <dgm:prSet presAssocID="{2EB325E0-CCE8-4F1B-8673-6C7B2E2FD8D7}" presName="linNode" presStyleCnt="0"/>
      <dgm:spPr/>
    </dgm:pt>
    <dgm:pt modelId="{5BC7EABE-FEBE-496C-A6F2-BB633AE78449}" type="pres">
      <dgm:prSet presAssocID="{2EB325E0-CCE8-4F1B-8673-6C7B2E2FD8D7}" presName="parentText" presStyleLbl="node1" presStyleIdx="0" presStyleCnt="5" custFlipHor="1" custScaleX="100977">
        <dgm:presLayoutVars>
          <dgm:chMax val="1"/>
          <dgm:bulletEnabled val="1"/>
        </dgm:presLayoutVars>
      </dgm:prSet>
      <dgm:spPr/>
    </dgm:pt>
    <dgm:pt modelId="{2E0A4124-7416-48C6-BC79-6852FCF70B21}" type="pres">
      <dgm:prSet presAssocID="{2EB325E0-CCE8-4F1B-8673-6C7B2E2FD8D7}" presName="descendantText" presStyleLbl="alignAccFollowNode1" presStyleIdx="0" presStyleCnt="3">
        <dgm:presLayoutVars>
          <dgm:bulletEnabled val="1"/>
        </dgm:presLayoutVars>
      </dgm:prSet>
      <dgm:spPr/>
    </dgm:pt>
    <dgm:pt modelId="{3E914801-21F7-4C94-9788-A4F9E7F89A54}" type="pres">
      <dgm:prSet presAssocID="{425F813D-0388-4375-ACCD-E9E7535F00ED}" presName="sp" presStyleCnt="0"/>
      <dgm:spPr/>
    </dgm:pt>
    <dgm:pt modelId="{2F4B34EE-25FF-4510-AA38-6BB227EC7693}" type="pres">
      <dgm:prSet presAssocID="{D001C3BA-8996-495C-A791-628B4FE2D317}" presName="linNode" presStyleCnt="0"/>
      <dgm:spPr/>
    </dgm:pt>
    <dgm:pt modelId="{F26321B8-3868-4A5E-82CD-DC25DE21695C}" type="pres">
      <dgm:prSet presAssocID="{D001C3BA-8996-495C-A791-628B4FE2D31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9DC9E8E-C215-40FC-9B8F-B2A7DDEAE3D9}" type="pres">
      <dgm:prSet presAssocID="{D001C3BA-8996-495C-A791-628B4FE2D317}" presName="descendantText" presStyleLbl="alignAccFollowNode1" presStyleIdx="1" presStyleCnt="3">
        <dgm:presLayoutVars>
          <dgm:bulletEnabled val="1"/>
        </dgm:presLayoutVars>
      </dgm:prSet>
      <dgm:spPr/>
    </dgm:pt>
    <dgm:pt modelId="{7E85928A-356C-4939-B7FD-16B4FA80D07A}" type="pres">
      <dgm:prSet presAssocID="{C1CE0DE6-1EA5-409A-9261-16FDB35E8A15}" presName="sp" presStyleCnt="0"/>
      <dgm:spPr/>
    </dgm:pt>
    <dgm:pt modelId="{F2559351-84C6-429C-8A05-B4444368856A}" type="pres">
      <dgm:prSet presAssocID="{B4D0F4A9-8238-46FC-8CAC-811F004C8238}" presName="linNode" presStyleCnt="0"/>
      <dgm:spPr/>
    </dgm:pt>
    <dgm:pt modelId="{CD86134C-8E49-4F79-AFEC-06D845553FB9}" type="pres">
      <dgm:prSet presAssocID="{B4D0F4A9-8238-46FC-8CAC-811F004C823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CA5EB32-AAED-43FB-884D-831EF8171922}" type="pres">
      <dgm:prSet presAssocID="{B4D0F4A9-8238-46FC-8CAC-811F004C8238}" presName="descendantText" presStyleLbl="alignAccFollowNode1" presStyleIdx="2" presStyleCnt="3">
        <dgm:presLayoutVars>
          <dgm:bulletEnabled val="1"/>
        </dgm:presLayoutVars>
      </dgm:prSet>
      <dgm:spPr/>
    </dgm:pt>
    <dgm:pt modelId="{9491309D-69CB-4F00-B41B-363BE810CD83}" type="pres">
      <dgm:prSet presAssocID="{19A72BD5-18CD-4834-8690-12468326CFEB}" presName="sp" presStyleCnt="0"/>
      <dgm:spPr/>
    </dgm:pt>
    <dgm:pt modelId="{6C241CB3-7562-4230-9F74-8BA381840C28}" type="pres">
      <dgm:prSet presAssocID="{F4BCF713-EE62-43F5-B7EF-DBC7EA951402}" presName="linNode" presStyleCnt="0"/>
      <dgm:spPr/>
    </dgm:pt>
    <dgm:pt modelId="{7C1D5383-6500-4819-A71F-6BC593099325}" type="pres">
      <dgm:prSet presAssocID="{F4BCF713-EE62-43F5-B7EF-DBC7EA95140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B55ECF6-2CDB-4477-8F19-CF7558A499EB}" type="pres">
      <dgm:prSet presAssocID="{37635DF2-E4F5-43F5-898F-6CC415A94EE9}" presName="sp" presStyleCnt="0"/>
      <dgm:spPr/>
    </dgm:pt>
    <dgm:pt modelId="{95494184-07CE-499D-BB7B-0F91569341A8}" type="pres">
      <dgm:prSet presAssocID="{AB12C9BD-B1D3-4DAF-8A82-E8B1656B958C}" presName="linNode" presStyleCnt="0"/>
      <dgm:spPr/>
    </dgm:pt>
    <dgm:pt modelId="{3EEC1EE7-4973-4600-9997-33BEC5D52848}" type="pres">
      <dgm:prSet presAssocID="{AB12C9BD-B1D3-4DAF-8A82-E8B1656B958C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EA6C5107-77BB-43CF-9F03-BE730B4E6829}" srcId="{B4D0F4A9-8238-46FC-8CAC-811F004C8238}" destId="{384F9B40-CC8B-4D5B-8101-DCDCAB5053AB}" srcOrd="0" destOrd="0" parTransId="{98F0BE7F-0E87-4881-93CF-8621A634759D}" sibTransId="{23B84260-C32F-4B67-87EB-4F2FDB338A21}"/>
    <dgm:cxn modelId="{DEDBAD23-BAB2-4DBD-BED9-5636A67F2CE5}" srcId="{2EB325E0-CCE8-4F1B-8673-6C7B2E2FD8D7}" destId="{1580C480-37D0-447F-80D1-34DFA9A9C3EE}" srcOrd="0" destOrd="0" parTransId="{54D22721-72CB-4164-9F61-D6E8D2A12755}" sibTransId="{158CA9FC-AE1A-4DD1-B67A-E0F70FB377B4}"/>
    <dgm:cxn modelId="{D0753939-00C8-42F0-BE8B-3A3E7065C7EB}" type="presOf" srcId="{62DC000D-B01A-471F-9B60-79A1D81349E9}" destId="{99DC9E8E-C215-40FC-9B8F-B2A7DDEAE3D9}" srcOrd="0" destOrd="0" presId="urn:microsoft.com/office/officeart/2005/8/layout/vList5"/>
    <dgm:cxn modelId="{0DCEEB4F-360D-409F-BCFD-9BA96CD30430}" type="presOf" srcId="{2EB325E0-CCE8-4F1B-8673-6C7B2E2FD8D7}" destId="{5BC7EABE-FEBE-496C-A6F2-BB633AE78449}" srcOrd="0" destOrd="0" presId="urn:microsoft.com/office/officeart/2005/8/layout/vList5"/>
    <dgm:cxn modelId="{0A871F70-1AF0-48DD-ADC5-79F5D94BE10E}" type="presOf" srcId="{AB12C9BD-B1D3-4DAF-8A82-E8B1656B958C}" destId="{3EEC1EE7-4973-4600-9997-33BEC5D52848}" srcOrd="0" destOrd="0" presId="urn:microsoft.com/office/officeart/2005/8/layout/vList5"/>
    <dgm:cxn modelId="{54BD6F55-651E-47E4-B4D0-23863744329F}" srcId="{CE8E3F46-11D3-47EC-9FF1-083B2BC7EC3F}" destId="{F4BCF713-EE62-43F5-B7EF-DBC7EA951402}" srcOrd="3" destOrd="0" parTransId="{D7960D05-F4D6-4A31-87C6-8D6A4081E065}" sibTransId="{37635DF2-E4F5-43F5-898F-6CC415A94EE9}"/>
    <dgm:cxn modelId="{9381A877-F8EC-4809-B102-7AD04A5C569C}" type="presOf" srcId="{D001C3BA-8996-495C-A791-628B4FE2D317}" destId="{F26321B8-3868-4A5E-82CD-DC25DE21695C}" srcOrd="0" destOrd="0" presId="urn:microsoft.com/office/officeart/2005/8/layout/vList5"/>
    <dgm:cxn modelId="{DEA2A087-98D1-4B09-9E98-5ECFD8DD63B7}" type="presOf" srcId="{B4D0F4A9-8238-46FC-8CAC-811F004C8238}" destId="{CD86134C-8E49-4F79-AFEC-06D845553FB9}" srcOrd="0" destOrd="0" presId="urn:microsoft.com/office/officeart/2005/8/layout/vList5"/>
    <dgm:cxn modelId="{58C78589-0BF5-4756-8564-42524DC258A3}" type="presOf" srcId="{384F9B40-CC8B-4D5B-8101-DCDCAB5053AB}" destId="{1CA5EB32-AAED-43FB-884D-831EF8171922}" srcOrd="0" destOrd="0" presId="urn:microsoft.com/office/officeart/2005/8/layout/vList5"/>
    <dgm:cxn modelId="{239A129B-E1A1-4119-A5E8-F327C997EE1C}" srcId="{CE8E3F46-11D3-47EC-9FF1-083B2BC7EC3F}" destId="{AB12C9BD-B1D3-4DAF-8A82-E8B1656B958C}" srcOrd="4" destOrd="0" parTransId="{857782C2-059C-4418-9FF2-DD3C2231C7DC}" sibTransId="{8BF40826-3330-45C3-9BCD-B5677A8C737C}"/>
    <dgm:cxn modelId="{D18F269F-C948-4ED7-9B0D-89734BB990E7}" srcId="{CE8E3F46-11D3-47EC-9FF1-083B2BC7EC3F}" destId="{B4D0F4A9-8238-46FC-8CAC-811F004C8238}" srcOrd="2" destOrd="0" parTransId="{FDA65246-4627-4897-BCE4-38558E460372}" sibTransId="{19A72BD5-18CD-4834-8690-12468326CFEB}"/>
    <dgm:cxn modelId="{4859CCAA-39F0-4C53-8A6A-DFBFD7552FA7}" srcId="{CE8E3F46-11D3-47EC-9FF1-083B2BC7EC3F}" destId="{2EB325E0-CCE8-4F1B-8673-6C7B2E2FD8D7}" srcOrd="0" destOrd="0" parTransId="{DE2549B9-9258-4555-88FB-B0D184FCC0E0}" sibTransId="{425F813D-0388-4375-ACCD-E9E7535F00ED}"/>
    <dgm:cxn modelId="{54698FAB-117E-4533-A36D-2BE4089B0AB2}" type="presOf" srcId="{CE8E3F46-11D3-47EC-9FF1-083B2BC7EC3F}" destId="{854EE8C4-ABED-41B1-A28E-E46C105C0865}" srcOrd="0" destOrd="0" presId="urn:microsoft.com/office/officeart/2005/8/layout/vList5"/>
    <dgm:cxn modelId="{5CB26CC5-E9D5-4DEE-AEFA-DAE5841E294E}" type="presOf" srcId="{F4BCF713-EE62-43F5-B7EF-DBC7EA951402}" destId="{7C1D5383-6500-4819-A71F-6BC593099325}" srcOrd="0" destOrd="0" presId="urn:microsoft.com/office/officeart/2005/8/layout/vList5"/>
    <dgm:cxn modelId="{D12F3BD8-59F6-4C7D-ADED-60E81E3AD3B5}" srcId="{CE8E3F46-11D3-47EC-9FF1-083B2BC7EC3F}" destId="{D001C3BA-8996-495C-A791-628B4FE2D317}" srcOrd="1" destOrd="0" parTransId="{DB234352-EDED-42B0-BAF6-24B85DEA14DD}" sibTransId="{C1CE0DE6-1EA5-409A-9261-16FDB35E8A15}"/>
    <dgm:cxn modelId="{0DED35D9-BDF4-40B0-BC47-90B3AB84639B}" srcId="{D001C3BA-8996-495C-A791-628B4FE2D317}" destId="{62DC000D-B01A-471F-9B60-79A1D81349E9}" srcOrd="0" destOrd="0" parTransId="{81584F71-4FB4-429B-9ECA-7B2D5318F0D6}" sibTransId="{F9C123CB-6340-43EF-9C89-9A34B6A164D3}"/>
    <dgm:cxn modelId="{BC7C68F7-1952-401C-AF30-D0A06FE495FB}" type="presOf" srcId="{1580C480-37D0-447F-80D1-34DFA9A9C3EE}" destId="{2E0A4124-7416-48C6-BC79-6852FCF70B21}" srcOrd="0" destOrd="0" presId="urn:microsoft.com/office/officeart/2005/8/layout/vList5"/>
    <dgm:cxn modelId="{815FA14B-D3F9-4527-B2DC-C9CF3B79CC0D}" type="presParOf" srcId="{854EE8C4-ABED-41B1-A28E-E46C105C0865}" destId="{EF5FD984-5D4A-41B1-B7AD-B07FAB778530}" srcOrd="0" destOrd="0" presId="urn:microsoft.com/office/officeart/2005/8/layout/vList5"/>
    <dgm:cxn modelId="{9FBD2EE4-01DC-4E07-B902-62D753DA9867}" type="presParOf" srcId="{EF5FD984-5D4A-41B1-B7AD-B07FAB778530}" destId="{5BC7EABE-FEBE-496C-A6F2-BB633AE78449}" srcOrd="0" destOrd="0" presId="urn:microsoft.com/office/officeart/2005/8/layout/vList5"/>
    <dgm:cxn modelId="{439126AE-21FB-4FBB-8A4A-FF8127E7294B}" type="presParOf" srcId="{EF5FD984-5D4A-41B1-B7AD-B07FAB778530}" destId="{2E0A4124-7416-48C6-BC79-6852FCF70B21}" srcOrd="1" destOrd="0" presId="urn:microsoft.com/office/officeart/2005/8/layout/vList5"/>
    <dgm:cxn modelId="{FCB9B959-EF21-49C5-B1A2-786057ADE0AC}" type="presParOf" srcId="{854EE8C4-ABED-41B1-A28E-E46C105C0865}" destId="{3E914801-21F7-4C94-9788-A4F9E7F89A54}" srcOrd="1" destOrd="0" presId="urn:microsoft.com/office/officeart/2005/8/layout/vList5"/>
    <dgm:cxn modelId="{26D1E7B8-595D-49C9-A8EE-D552432CEA50}" type="presParOf" srcId="{854EE8C4-ABED-41B1-A28E-E46C105C0865}" destId="{2F4B34EE-25FF-4510-AA38-6BB227EC7693}" srcOrd="2" destOrd="0" presId="urn:microsoft.com/office/officeart/2005/8/layout/vList5"/>
    <dgm:cxn modelId="{5F357CFC-9C8E-400F-A3A2-CAEE2B92131E}" type="presParOf" srcId="{2F4B34EE-25FF-4510-AA38-6BB227EC7693}" destId="{F26321B8-3868-4A5E-82CD-DC25DE21695C}" srcOrd="0" destOrd="0" presId="urn:microsoft.com/office/officeart/2005/8/layout/vList5"/>
    <dgm:cxn modelId="{76756956-2CF4-46D0-8658-8DF77C8456EC}" type="presParOf" srcId="{2F4B34EE-25FF-4510-AA38-6BB227EC7693}" destId="{99DC9E8E-C215-40FC-9B8F-B2A7DDEAE3D9}" srcOrd="1" destOrd="0" presId="urn:microsoft.com/office/officeart/2005/8/layout/vList5"/>
    <dgm:cxn modelId="{0CCB65BC-B472-4833-9DFF-4F70249D5AE8}" type="presParOf" srcId="{854EE8C4-ABED-41B1-A28E-E46C105C0865}" destId="{7E85928A-356C-4939-B7FD-16B4FA80D07A}" srcOrd="3" destOrd="0" presId="urn:microsoft.com/office/officeart/2005/8/layout/vList5"/>
    <dgm:cxn modelId="{C103EE9D-9D53-461E-97D3-0E9C9689975F}" type="presParOf" srcId="{854EE8C4-ABED-41B1-A28E-E46C105C0865}" destId="{F2559351-84C6-429C-8A05-B4444368856A}" srcOrd="4" destOrd="0" presId="urn:microsoft.com/office/officeart/2005/8/layout/vList5"/>
    <dgm:cxn modelId="{0B0BC16D-D3CD-4599-A352-97784476116B}" type="presParOf" srcId="{F2559351-84C6-429C-8A05-B4444368856A}" destId="{CD86134C-8E49-4F79-AFEC-06D845553FB9}" srcOrd="0" destOrd="0" presId="urn:microsoft.com/office/officeart/2005/8/layout/vList5"/>
    <dgm:cxn modelId="{0B7D3362-5886-4948-B3DD-460BBCCE3E39}" type="presParOf" srcId="{F2559351-84C6-429C-8A05-B4444368856A}" destId="{1CA5EB32-AAED-43FB-884D-831EF8171922}" srcOrd="1" destOrd="0" presId="urn:microsoft.com/office/officeart/2005/8/layout/vList5"/>
    <dgm:cxn modelId="{7444F32D-BFA5-41DB-9160-CDC909177E35}" type="presParOf" srcId="{854EE8C4-ABED-41B1-A28E-E46C105C0865}" destId="{9491309D-69CB-4F00-B41B-363BE810CD83}" srcOrd="5" destOrd="0" presId="urn:microsoft.com/office/officeart/2005/8/layout/vList5"/>
    <dgm:cxn modelId="{A4ABA266-B9EF-4F58-A908-2AD8EB91F277}" type="presParOf" srcId="{854EE8C4-ABED-41B1-A28E-E46C105C0865}" destId="{6C241CB3-7562-4230-9F74-8BA381840C28}" srcOrd="6" destOrd="0" presId="urn:microsoft.com/office/officeart/2005/8/layout/vList5"/>
    <dgm:cxn modelId="{053FA834-45CF-4C1A-B9A9-D4B57F68D55F}" type="presParOf" srcId="{6C241CB3-7562-4230-9F74-8BA381840C28}" destId="{7C1D5383-6500-4819-A71F-6BC593099325}" srcOrd="0" destOrd="0" presId="urn:microsoft.com/office/officeart/2005/8/layout/vList5"/>
    <dgm:cxn modelId="{9062748C-B2E1-4003-9197-12B6FEF83456}" type="presParOf" srcId="{854EE8C4-ABED-41B1-A28E-E46C105C0865}" destId="{8B55ECF6-2CDB-4477-8F19-CF7558A499EB}" srcOrd="7" destOrd="0" presId="urn:microsoft.com/office/officeart/2005/8/layout/vList5"/>
    <dgm:cxn modelId="{0B07D6F7-C688-4294-9F82-A81039935428}" type="presParOf" srcId="{854EE8C4-ABED-41B1-A28E-E46C105C0865}" destId="{95494184-07CE-499D-BB7B-0F91569341A8}" srcOrd="8" destOrd="0" presId="urn:microsoft.com/office/officeart/2005/8/layout/vList5"/>
    <dgm:cxn modelId="{FA059F74-EE9D-4B4A-B254-35B97D3D0E13}" type="presParOf" srcId="{95494184-07CE-499D-BB7B-0F91569341A8}" destId="{3EEC1EE7-4973-4600-9997-33BEC5D5284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E3F46-11D3-47EC-9FF1-083B2BC7EC3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B325E0-CCE8-4F1B-8673-6C7B2E2FD8D7}">
      <dgm:prSet phldrT="[Text]"/>
      <dgm:spPr/>
      <dgm:t>
        <a:bodyPr/>
        <a:lstStyle/>
        <a:p>
          <a:r>
            <a:rPr lang="en-US" dirty="0"/>
            <a:t>Sleep stage time series </a:t>
          </a:r>
          <a:br>
            <a:rPr lang="en-US" dirty="0"/>
          </a:br>
          <a:r>
            <a:rPr lang="en-US" dirty="0"/>
            <a:t>[epoch=30s]</a:t>
          </a:r>
          <a:endParaRPr lang="en-GB" dirty="0"/>
        </a:p>
      </dgm:t>
    </dgm:pt>
    <dgm:pt modelId="{DE2549B9-9258-4555-88FB-B0D184FCC0E0}" type="parTrans" cxnId="{4859CCAA-39F0-4C53-8A6A-DFBFD7552FA7}">
      <dgm:prSet/>
      <dgm:spPr/>
      <dgm:t>
        <a:bodyPr/>
        <a:lstStyle/>
        <a:p>
          <a:endParaRPr lang="en-GB"/>
        </a:p>
      </dgm:t>
    </dgm:pt>
    <dgm:pt modelId="{425F813D-0388-4375-ACCD-E9E7535F00ED}" type="sibTrans" cxnId="{4859CCAA-39F0-4C53-8A6A-DFBFD7552FA7}">
      <dgm:prSet/>
      <dgm:spPr/>
      <dgm:t>
        <a:bodyPr/>
        <a:lstStyle/>
        <a:p>
          <a:endParaRPr lang="en-GB"/>
        </a:p>
      </dgm:t>
    </dgm:pt>
    <dgm:pt modelId="{D001C3BA-8996-495C-A791-628B4FE2D317}">
      <dgm:prSet phldrT="[Text]"/>
      <dgm:spPr/>
      <dgm:t>
        <a:bodyPr/>
        <a:lstStyle/>
        <a:p>
          <a:r>
            <a:rPr lang="en-US" dirty="0"/>
            <a:t>Binned time series</a:t>
          </a:r>
          <a:br>
            <a:rPr lang="en-US" dirty="0"/>
          </a:br>
          <a:r>
            <a:rPr lang="en-US" dirty="0"/>
            <a:t>[epoch=1h]</a:t>
          </a:r>
          <a:endParaRPr lang="en-GB" dirty="0"/>
        </a:p>
      </dgm:t>
    </dgm:pt>
    <dgm:pt modelId="{DB234352-EDED-42B0-BAF6-24B85DEA14DD}" type="parTrans" cxnId="{D12F3BD8-59F6-4C7D-ADED-60E81E3AD3B5}">
      <dgm:prSet/>
      <dgm:spPr/>
      <dgm:t>
        <a:bodyPr/>
        <a:lstStyle/>
        <a:p>
          <a:endParaRPr lang="en-GB"/>
        </a:p>
      </dgm:t>
    </dgm:pt>
    <dgm:pt modelId="{C1CE0DE6-1EA5-409A-9261-16FDB35E8A15}" type="sibTrans" cxnId="{D12F3BD8-59F6-4C7D-ADED-60E81E3AD3B5}">
      <dgm:prSet/>
      <dgm:spPr/>
      <dgm:t>
        <a:bodyPr/>
        <a:lstStyle/>
        <a:p>
          <a:endParaRPr lang="en-GB"/>
        </a:p>
      </dgm:t>
    </dgm:pt>
    <dgm:pt modelId="{62DC000D-B01A-471F-9B60-79A1D81349E9}">
      <dgm:prSet phldrT="[Text]"/>
      <dgm:spPr/>
      <dgm:t>
        <a:bodyPr/>
        <a:lstStyle/>
        <a:p>
          <a:r>
            <a:rPr lang="en-US" dirty="0"/>
            <a:t>Feature extraction</a:t>
          </a:r>
          <a:endParaRPr lang="en-GB" dirty="0"/>
        </a:p>
      </dgm:t>
    </dgm:pt>
    <dgm:pt modelId="{81584F71-4FB4-429B-9ECA-7B2D5318F0D6}" type="parTrans" cxnId="{0DED35D9-BDF4-40B0-BC47-90B3AB84639B}">
      <dgm:prSet/>
      <dgm:spPr/>
      <dgm:t>
        <a:bodyPr/>
        <a:lstStyle/>
        <a:p>
          <a:endParaRPr lang="en-GB"/>
        </a:p>
      </dgm:t>
    </dgm:pt>
    <dgm:pt modelId="{F9C123CB-6340-43EF-9C89-9A34B6A164D3}" type="sibTrans" cxnId="{0DED35D9-BDF4-40B0-BC47-90B3AB84639B}">
      <dgm:prSet/>
      <dgm:spPr/>
      <dgm:t>
        <a:bodyPr/>
        <a:lstStyle/>
        <a:p>
          <a:endParaRPr lang="en-GB"/>
        </a:p>
      </dgm:t>
    </dgm:pt>
    <dgm:pt modelId="{B4D0F4A9-8238-46FC-8CAC-811F004C8238}">
      <dgm:prSet phldrT="[Text]"/>
      <dgm:spPr/>
      <dgm:t>
        <a:bodyPr/>
        <a:lstStyle/>
        <a:p>
          <a:r>
            <a:rPr lang="en-US" dirty="0"/>
            <a:t>Features</a:t>
          </a:r>
          <a:endParaRPr lang="en-GB" dirty="0"/>
        </a:p>
      </dgm:t>
    </dgm:pt>
    <dgm:pt modelId="{FDA65246-4627-4897-BCE4-38558E460372}" type="parTrans" cxnId="{D18F269F-C948-4ED7-9B0D-89734BB990E7}">
      <dgm:prSet/>
      <dgm:spPr/>
      <dgm:t>
        <a:bodyPr/>
        <a:lstStyle/>
        <a:p>
          <a:endParaRPr lang="en-GB"/>
        </a:p>
      </dgm:t>
    </dgm:pt>
    <dgm:pt modelId="{19A72BD5-18CD-4834-8690-12468326CFEB}" type="sibTrans" cxnId="{D18F269F-C948-4ED7-9B0D-89734BB990E7}">
      <dgm:prSet/>
      <dgm:spPr/>
      <dgm:t>
        <a:bodyPr/>
        <a:lstStyle/>
        <a:p>
          <a:endParaRPr lang="en-GB"/>
        </a:p>
      </dgm:t>
    </dgm:pt>
    <dgm:pt modelId="{384F9B40-CC8B-4D5B-8101-DCDCAB5053AB}">
      <dgm:prSet phldrT="[Text]"/>
      <dgm:spPr/>
      <dgm:t>
        <a:bodyPr/>
        <a:lstStyle/>
        <a:p>
          <a:r>
            <a:rPr lang="en-US" dirty="0"/>
            <a:t>Feature selection </a:t>
          </a:r>
          <a:endParaRPr lang="en-GB" dirty="0"/>
        </a:p>
      </dgm:t>
    </dgm:pt>
    <dgm:pt modelId="{98F0BE7F-0E87-4881-93CF-8621A634759D}" type="parTrans" cxnId="{EA6C5107-77BB-43CF-9F03-BE730B4E6829}">
      <dgm:prSet/>
      <dgm:spPr/>
      <dgm:t>
        <a:bodyPr/>
        <a:lstStyle/>
        <a:p>
          <a:endParaRPr lang="en-GB"/>
        </a:p>
      </dgm:t>
    </dgm:pt>
    <dgm:pt modelId="{23B84260-C32F-4B67-87EB-4F2FDB338A21}" type="sibTrans" cxnId="{EA6C5107-77BB-43CF-9F03-BE730B4E6829}">
      <dgm:prSet/>
      <dgm:spPr/>
      <dgm:t>
        <a:bodyPr/>
        <a:lstStyle/>
        <a:p>
          <a:endParaRPr lang="en-GB"/>
        </a:p>
      </dgm:t>
    </dgm:pt>
    <dgm:pt modelId="{F4BCF713-EE62-43F5-B7EF-DBC7EA951402}">
      <dgm:prSet phldrT="[Text]"/>
      <dgm:spPr/>
      <dgm:t>
        <a:bodyPr/>
        <a:lstStyle/>
        <a:p>
          <a:r>
            <a:rPr lang="en-US" dirty="0"/>
            <a:t>Selected features</a:t>
          </a:r>
          <a:endParaRPr lang="en-GB" dirty="0"/>
        </a:p>
      </dgm:t>
    </dgm:pt>
    <dgm:pt modelId="{D7960D05-F4D6-4A31-87C6-8D6A4081E065}" type="parTrans" cxnId="{54BD6F55-651E-47E4-B4D0-23863744329F}">
      <dgm:prSet/>
      <dgm:spPr/>
      <dgm:t>
        <a:bodyPr/>
        <a:lstStyle/>
        <a:p>
          <a:endParaRPr lang="en-GB"/>
        </a:p>
      </dgm:t>
    </dgm:pt>
    <dgm:pt modelId="{37635DF2-E4F5-43F5-898F-6CC415A94EE9}" type="sibTrans" cxnId="{54BD6F55-651E-47E4-B4D0-23863744329F}">
      <dgm:prSet/>
      <dgm:spPr/>
      <dgm:t>
        <a:bodyPr/>
        <a:lstStyle/>
        <a:p>
          <a:endParaRPr lang="en-GB"/>
        </a:p>
      </dgm:t>
    </dgm:pt>
    <dgm:pt modelId="{1580C480-37D0-447F-80D1-34DFA9A9C3EE}">
      <dgm:prSet phldrT="[Text]"/>
      <dgm:spPr/>
      <dgm:t>
        <a:bodyPr/>
        <a:lstStyle/>
        <a:p>
          <a:r>
            <a:rPr lang="en-US" dirty="0"/>
            <a:t>Processing</a:t>
          </a:r>
          <a:endParaRPr lang="en-GB" dirty="0"/>
        </a:p>
      </dgm:t>
    </dgm:pt>
    <dgm:pt modelId="{54D22721-72CB-4164-9F61-D6E8D2A12755}" type="parTrans" cxnId="{DEDBAD23-BAB2-4DBD-BED9-5636A67F2CE5}">
      <dgm:prSet/>
      <dgm:spPr/>
      <dgm:t>
        <a:bodyPr/>
        <a:lstStyle/>
        <a:p>
          <a:endParaRPr lang="en-GB"/>
        </a:p>
      </dgm:t>
    </dgm:pt>
    <dgm:pt modelId="{158CA9FC-AE1A-4DD1-B67A-E0F70FB377B4}" type="sibTrans" cxnId="{DEDBAD23-BAB2-4DBD-BED9-5636A67F2CE5}">
      <dgm:prSet/>
      <dgm:spPr/>
      <dgm:t>
        <a:bodyPr/>
        <a:lstStyle/>
        <a:p>
          <a:endParaRPr lang="en-GB"/>
        </a:p>
      </dgm:t>
    </dgm:pt>
    <dgm:pt modelId="{AB12C9BD-B1D3-4DAF-8A82-E8B1656B958C}">
      <dgm:prSet phldrT="[Text]"/>
      <dgm:spPr/>
      <dgm:t>
        <a:bodyPr/>
        <a:lstStyle/>
        <a:p>
          <a:r>
            <a:rPr lang="en-US" dirty="0"/>
            <a:t>Modelling</a:t>
          </a:r>
          <a:endParaRPr lang="en-GB" dirty="0"/>
        </a:p>
      </dgm:t>
    </dgm:pt>
    <dgm:pt modelId="{857782C2-059C-4418-9FF2-DD3C2231C7DC}" type="parTrans" cxnId="{239A129B-E1A1-4119-A5E8-F327C997EE1C}">
      <dgm:prSet/>
      <dgm:spPr/>
      <dgm:t>
        <a:bodyPr/>
        <a:lstStyle/>
        <a:p>
          <a:endParaRPr lang="en-GB"/>
        </a:p>
      </dgm:t>
    </dgm:pt>
    <dgm:pt modelId="{8BF40826-3330-45C3-9BCD-B5677A8C737C}" type="sibTrans" cxnId="{239A129B-E1A1-4119-A5E8-F327C997EE1C}">
      <dgm:prSet/>
      <dgm:spPr/>
      <dgm:t>
        <a:bodyPr/>
        <a:lstStyle/>
        <a:p>
          <a:endParaRPr lang="en-GB"/>
        </a:p>
      </dgm:t>
    </dgm:pt>
    <dgm:pt modelId="{854EE8C4-ABED-41B1-A28E-E46C105C0865}" type="pres">
      <dgm:prSet presAssocID="{CE8E3F46-11D3-47EC-9FF1-083B2BC7EC3F}" presName="Name0" presStyleCnt="0">
        <dgm:presLayoutVars>
          <dgm:dir/>
          <dgm:animLvl val="lvl"/>
          <dgm:resizeHandles val="exact"/>
        </dgm:presLayoutVars>
      </dgm:prSet>
      <dgm:spPr/>
    </dgm:pt>
    <dgm:pt modelId="{EF5FD984-5D4A-41B1-B7AD-B07FAB778530}" type="pres">
      <dgm:prSet presAssocID="{2EB325E0-CCE8-4F1B-8673-6C7B2E2FD8D7}" presName="linNode" presStyleCnt="0"/>
      <dgm:spPr/>
    </dgm:pt>
    <dgm:pt modelId="{5BC7EABE-FEBE-496C-A6F2-BB633AE78449}" type="pres">
      <dgm:prSet presAssocID="{2EB325E0-CCE8-4F1B-8673-6C7B2E2FD8D7}" presName="parentText" presStyleLbl="node1" presStyleIdx="0" presStyleCnt="5" custFlipHor="1" custScaleX="100977">
        <dgm:presLayoutVars>
          <dgm:chMax val="1"/>
          <dgm:bulletEnabled val="1"/>
        </dgm:presLayoutVars>
      </dgm:prSet>
      <dgm:spPr/>
    </dgm:pt>
    <dgm:pt modelId="{2E0A4124-7416-48C6-BC79-6852FCF70B21}" type="pres">
      <dgm:prSet presAssocID="{2EB325E0-CCE8-4F1B-8673-6C7B2E2FD8D7}" presName="descendantText" presStyleLbl="alignAccFollowNode1" presStyleIdx="0" presStyleCnt="3">
        <dgm:presLayoutVars>
          <dgm:bulletEnabled val="1"/>
        </dgm:presLayoutVars>
      </dgm:prSet>
      <dgm:spPr/>
    </dgm:pt>
    <dgm:pt modelId="{3E914801-21F7-4C94-9788-A4F9E7F89A54}" type="pres">
      <dgm:prSet presAssocID="{425F813D-0388-4375-ACCD-E9E7535F00ED}" presName="sp" presStyleCnt="0"/>
      <dgm:spPr/>
    </dgm:pt>
    <dgm:pt modelId="{2F4B34EE-25FF-4510-AA38-6BB227EC7693}" type="pres">
      <dgm:prSet presAssocID="{D001C3BA-8996-495C-A791-628B4FE2D317}" presName="linNode" presStyleCnt="0"/>
      <dgm:spPr/>
    </dgm:pt>
    <dgm:pt modelId="{F26321B8-3868-4A5E-82CD-DC25DE21695C}" type="pres">
      <dgm:prSet presAssocID="{D001C3BA-8996-495C-A791-628B4FE2D31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9DC9E8E-C215-40FC-9B8F-B2A7DDEAE3D9}" type="pres">
      <dgm:prSet presAssocID="{D001C3BA-8996-495C-A791-628B4FE2D317}" presName="descendantText" presStyleLbl="alignAccFollowNode1" presStyleIdx="1" presStyleCnt="3">
        <dgm:presLayoutVars>
          <dgm:bulletEnabled val="1"/>
        </dgm:presLayoutVars>
      </dgm:prSet>
      <dgm:spPr/>
    </dgm:pt>
    <dgm:pt modelId="{7E85928A-356C-4939-B7FD-16B4FA80D07A}" type="pres">
      <dgm:prSet presAssocID="{C1CE0DE6-1EA5-409A-9261-16FDB35E8A15}" presName="sp" presStyleCnt="0"/>
      <dgm:spPr/>
    </dgm:pt>
    <dgm:pt modelId="{F2559351-84C6-429C-8A05-B4444368856A}" type="pres">
      <dgm:prSet presAssocID="{B4D0F4A9-8238-46FC-8CAC-811F004C8238}" presName="linNode" presStyleCnt="0"/>
      <dgm:spPr/>
    </dgm:pt>
    <dgm:pt modelId="{CD86134C-8E49-4F79-AFEC-06D845553FB9}" type="pres">
      <dgm:prSet presAssocID="{B4D0F4A9-8238-46FC-8CAC-811F004C823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CA5EB32-AAED-43FB-884D-831EF8171922}" type="pres">
      <dgm:prSet presAssocID="{B4D0F4A9-8238-46FC-8CAC-811F004C8238}" presName="descendantText" presStyleLbl="alignAccFollowNode1" presStyleIdx="2" presStyleCnt="3">
        <dgm:presLayoutVars>
          <dgm:bulletEnabled val="1"/>
        </dgm:presLayoutVars>
      </dgm:prSet>
      <dgm:spPr/>
    </dgm:pt>
    <dgm:pt modelId="{9491309D-69CB-4F00-B41B-363BE810CD83}" type="pres">
      <dgm:prSet presAssocID="{19A72BD5-18CD-4834-8690-12468326CFEB}" presName="sp" presStyleCnt="0"/>
      <dgm:spPr/>
    </dgm:pt>
    <dgm:pt modelId="{6C241CB3-7562-4230-9F74-8BA381840C28}" type="pres">
      <dgm:prSet presAssocID="{F4BCF713-EE62-43F5-B7EF-DBC7EA951402}" presName="linNode" presStyleCnt="0"/>
      <dgm:spPr/>
    </dgm:pt>
    <dgm:pt modelId="{7C1D5383-6500-4819-A71F-6BC593099325}" type="pres">
      <dgm:prSet presAssocID="{F4BCF713-EE62-43F5-B7EF-DBC7EA95140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B55ECF6-2CDB-4477-8F19-CF7558A499EB}" type="pres">
      <dgm:prSet presAssocID="{37635DF2-E4F5-43F5-898F-6CC415A94EE9}" presName="sp" presStyleCnt="0"/>
      <dgm:spPr/>
    </dgm:pt>
    <dgm:pt modelId="{95494184-07CE-499D-BB7B-0F91569341A8}" type="pres">
      <dgm:prSet presAssocID="{AB12C9BD-B1D3-4DAF-8A82-E8B1656B958C}" presName="linNode" presStyleCnt="0"/>
      <dgm:spPr/>
    </dgm:pt>
    <dgm:pt modelId="{3EEC1EE7-4973-4600-9997-33BEC5D52848}" type="pres">
      <dgm:prSet presAssocID="{AB12C9BD-B1D3-4DAF-8A82-E8B1656B958C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EA6C5107-77BB-43CF-9F03-BE730B4E6829}" srcId="{B4D0F4A9-8238-46FC-8CAC-811F004C8238}" destId="{384F9B40-CC8B-4D5B-8101-DCDCAB5053AB}" srcOrd="0" destOrd="0" parTransId="{98F0BE7F-0E87-4881-93CF-8621A634759D}" sibTransId="{23B84260-C32F-4B67-87EB-4F2FDB338A21}"/>
    <dgm:cxn modelId="{DEDBAD23-BAB2-4DBD-BED9-5636A67F2CE5}" srcId="{2EB325E0-CCE8-4F1B-8673-6C7B2E2FD8D7}" destId="{1580C480-37D0-447F-80D1-34DFA9A9C3EE}" srcOrd="0" destOrd="0" parTransId="{54D22721-72CB-4164-9F61-D6E8D2A12755}" sibTransId="{158CA9FC-AE1A-4DD1-B67A-E0F70FB377B4}"/>
    <dgm:cxn modelId="{D0753939-00C8-42F0-BE8B-3A3E7065C7EB}" type="presOf" srcId="{62DC000D-B01A-471F-9B60-79A1D81349E9}" destId="{99DC9E8E-C215-40FC-9B8F-B2A7DDEAE3D9}" srcOrd="0" destOrd="0" presId="urn:microsoft.com/office/officeart/2005/8/layout/vList5"/>
    <dgm:cxn modelId="{0DCEEB4F-360D-409F-BCFD-9BA96CD30430}" type="presOf" srcId="{2EB325E0-CCE8-4F1B-8673-6C7B2E2FD8D7}" destId="{5BC7EABE-FEBE-496C-A6F2-BB633AE78449}" srcOrd="0" destOrd="0" presId="urn:microsoft.com/office/officeart/2005/8/layout/vList5"/>
    <dgm:cxn modelId="{0A871F70-1AF0-48DD-ADC5-79F5D94BE10E}" type="presOf" srcId="{AB12C9BD-B1D3-4DAF-8A82-E8B1656B958C}" destId="{3EEC1EE7-4973-4600-9997-33BEC5D52848}" srcOrd="0" destOrd="0" presId="urn:microsoft.com/office/officeart/2005/8/layout/vList5"/>
    <dgm:cxn modelId="{54BD6F55-651E-47E4-B4D0-23863744329F}" srcId="{CE8E3F46-11D3-47EC-9FF1-083B2BC7EC3F}" destId="{F4BCF713-EE62-43F5-B7EF-DBC7EA951402}" srcOrd="3" destOrd="0" parTransId="{D7960D05-F4D6-4A31-87C6-8D6A4081E065}" sibTransId="{37635DF2-E4F5-43F5-898F-6CC415A94EE9}"/>
    <dgm:cxn modelId="{9381A877-F8EC-4809-B102-7AD04A5C569C}" type="presOf" srcId="{D001C3BA-8996-495C-A791-628B4FE2D317}" destId="{F26321B8-3868-4A5E-82CD-DC25DE21695C}" srcOrd="0" destOrd="0" presId="urn:microsoft.com/office/officeart/2005/8/layout/vList5"/>
    <dgm:cxn modelId="{DEA2A087-98D1-4B09-9E98-5ECFD8DD63B7}" type="presOf" srcId="{B4D0F4A9-8238-46FC-8CAC-811F004C8238}" destId="{CD86134C-8E49-4F79-AFEC-06D845553FB9}" srcOrd="0" destOrd="0" presId="urn:microsoft.com/office/officeart/2005/8/layout/vList5"/>
    <dgm:cxn modelId="{58C78589-0BF5-4756-8564-42524DC258A3}" type="presOf" srcId="{384F9B40-CC8B-4D5B-8101-DCDCAB5053AB}" destId="{1CA5EB32-AAED-43FB-884D-831EF8171922}" srcOrd="0" destOrd="0" presId="urn:microsoft.com/office/officeart/2005/8/layout/vList5"/>
    <dgm:cxn modelId="{239A129B-E1A1-4119-A5E8-F327C997EE1C}" srcId="{CE8E3F46-11D3-47EC-9FF1-083B2BC7EC3F}" destId="{AB12C9BD-B1D3-4DAF-8A82-E8B1656B958C}" srcOrd="4" destOrd="0" parTransId="{857782C2-059C-4418-9FF2-DD3C2231C7DC}" sibTransId="{8BF40826-3330-45C3-9BCD-B5677A8C737C}"/>
    <dgm:cxn modelId="{D18F269F-C948-4ED7-9B0D-89734BB990E7}" srcId="{CE8E3F46-11D3-47EC-9FF1-083B2BC7EC3F}" destId="{B4D0F4A9-8238-46FC-8CAC-811F004C8238}" srcOrd="2" destOrd="0" parTransId="{FDA65246-4627-4897-BCE4-38558E460372}" sibTransId="{19A72BD5-18CD-4834-8690-12468326CFEB}"/>
    <dgm:cxn modelId="{4859CCAA-39F0-4C53-8A6A-DFBFD7552FA7}" srcId="{CE8E3F46-11D3-47EC-9FF1-083B2BC7EC3F}" destId="{2EB325E0-CCE8-4F1B-8673-6C7B2E2FD8D7}" srcOrd="0" destOrd="0" parTransId="{DE2549B9-9258-4555-88FB-B0D184FCC0E0}" sibTransId="{425F813D-0388-4375-ACCD-E9E7535F00ED}"/>
    <dgm:cxn modelId="{54698FAB-117E-4533-A36D-2BE4089B0AB2}" type="presOf" srcId="{CE8E3F46-11D3-47EC-9FF1-083B2BC7EC3F}" destId="{854EE8C4-ABED-41B1-A28E-E46C105C0865}" srcOrd="0" destOrd="0" presId="urn:microsoft.com/office/officeart/2005/8/layout/vList5"/>
    <dgm:cxn modelId="{5CB26CC5-E9D5-4DEE-AEFA-DAE5841E294E}" type="presOf" srcId="{F4BCF713-EE62-43F5-B7EF-DBC7EA951402}" destId="{7C1D5383-6500-4819-A71F-6BC593099325}" srcOrd="0" destOrd="0" presId="urn:microsoft.com/office/officeart/2005/8/layout/vList5"/>
    <dgm:cxn modelId="{D12F3BD8-59F6-4C7D-ADED-60E81E3AD3B5}" srcId="{CE8E3F46-11D3-47EC-9FF1-083B2BC7EC3F}" destId="{D001C3BA-8996-495C-A791-628B4FE2D317}" srcOrd="1" destOrd="0" parTransId="{DB234352-EDED-42B0-BAF6-24B85DEA14DD}" sibTransId="{C1CE0DE6-1EA5-409A-9261-16FDB35E8A15}"/>
    <dgm:cxn modelId="{0DED35D9-BDF4-40B0-BC47-90B3AB84639B}" srcId="{D001C3BA-8996-495C-A791-628B4FE2D317}" destId="{62DC000D-B01A-471F-9B60-79A1D81349E9}" srcOrd="0" destOrd="0" parTransId="{81584F71-4FB4-429B-9ECA-7B2D5318F0D6}" sibTransId="{F9C123CB-6340-43EF-9C89-9A34B6A164D3}"/>
    <dgm:cxn modelId="{BC7C68F7-1952-401C-AF30-D0A06FE495FB}" type="presOf" srcId="{1580C480-37D0-447F-80D1-34DFA9A9C3EE}" destId="{2E0A4124-7416-48C6-BC79-6852FCF70B21}" srcOrd="0" destOrd="0" presId="urn:microsoft.com/office/officeart/2005/8/layout/vList5"/>
    <dgm:cxn modelId="{815FA14B-D3F9-4527-B2DC-C9CF3B79CC0D}" type="presParOf" srcId="{854EE8C4-ABED-41B1-A28E-E46C105C0865}" destId="{EF5FD984-5D4A-41B1-B7AD-B07FAB778530}" srcOrd="0" destOrd="0" presId="urn:microsoft.com/office/officeart/2005/8/layout/vList5"/>
    <dgm:cxn modelId="{9FBD2EE4-01DC-4E07-B902-62D753DA9867}" type="presParOf" srcId="{EF5FD984-5D4A-41B1-B7AD-B07FAB778530}" destId="{5BC7EABE-FEBE-496C-A6F2-BB633AE78449}" srcOrd="0" destOrd="0" presId="urn:microsoft.com/office/officeart/2005/8/layout/vList5"/>
    <dgm:cxn modelId="{439126AE-21FB-4FBB-8A4A-FF8127E7294B}" type="presParOf" srcId="{EF5FD984-5D4A-41B1-B7AD-B07FAB778530}" destId="{2E0A4124-7416-48C6-BC79-6852FCF70B21}" srcOrd="1" destOrd="0" presId="urn:microsoft.com/office/officeart/2005/8/layout/vList5"/>
    <dgm:cxn modelId="{FCB9B959-EF21-49C5-B1A2-786057ADE0AC}" type="presParOf" srcId="{854EE8C4-ABED-41B1-A28E-E46C105C0865}" destId="{3E914801-21F7-4C94-9788-A4F9E7F89A54}" srcOrd="1" destOrd="0" presId="urn:microsoft.com/office/officeart/2005/8/layout/vList5"/>
    <dgm:cxn modelId="{26D1E7B8-595D-49C9-A8EE-D552432CEA50}" type="presParOf" srcId="{854EE8C4-ABED-41B1-A28E-E46C105C0865}" destId="{2F4B34EE-25FF-4510-AA38-6BB227EC7693}" srcOrd="2" destOrd="0" presId="urn:microsoft.com/office/officeart/2005/8/layout/vList5"/>
    <dgm:cxn modelId="{5F357CFC-9C8E-400F-A3A2-CAEE2B92131E}" type="presParOf" srcId="{2F4B34EE-25FF-4510-AA38-6BB227EC7693}" destId="{F26321B8-3868-4A5E-82CD-DC25DE21695C}" srcOrd="0" destOrd="0" presId="urn:microsoft.com/office/officeart/2005/8/layout/vList5"/>
    <dgm:cxn modelId="{76756956-2CF4-46D0-8658-8DF77C8456EC}" type="presParOf" srcId="{2F4B34EE-25FF-4510-AA38-6BB227EC7693}" destId="{99DC9E8E-C215-40FC-9B8F-B2A7DDEAE3D9}" srcOrd="1" destOrd="0" presId="urn:microsoft.com/office/officeart/2005/8/layout/vList5"/>
    <dgm:cxn modelId="{0CCB65BC-B472-4833-9DFF-4F70249D5AE8}" type="presParOf" srcId="{854EE8C4-ABED-41B1-A28E-E46C105C0865}" destId="{7E85928A-356C-4939-B7FD-16B4FA80D07A}" srcOrd="3" destOrd="0" presId="urn:microsoft.com/office/officeart/2005/8/layout/vList5"/>
    <dgm:cxn modelId="{C103EE9D-9D53-461E-97D3-0E9C9689975F}" type="presParOf" srcId="{854EE8C4-ABED-41B1-A28E-E46C105C0865}" destId="{F2559351-84C6-429C-8A05-B4444368856A}" srcOrd="4" destOrd="0" presId="urn:microsoft.com/office/officeart/2005/8/layout/vList5"/>
    <dgm:cxn modelId="{0B0BC16D-D3CD-4599-A352-97784476116B}" type="presParOf" srcId="{F2559351-84C6-429C-8A05-B4444368856A}" destId="{CD86134C-8E49-4F79-AFEC-06D845553FB9}" srcOrd="0" destOrd="0" presId="urn:microsoft.com/office/officeart/2005/8/layout/vList5"/>
    <dgm:cxn modelId="{0B7D3362-5886-4948-B3DD-460BBCCE3E39}" type="presParOf" srcId="{F2559351-84C6-429C-8A05-B4444368856A}" destId="{1CA5EB32-AAED-43FB-884D-831EF8171922}" srcOrd="1" destOrd="0" presId="urn:microsoft.com/office/officeart/2005/8/layout/vList5"/>
    <dgm:cxn modelId="{7444F32D-BFA5-41DB-9160-CDC909177E35}" type="presParOf" srcId="{854EE8C4-ABED-41B1-A28E-E46C105C0865}" destId="{9491309D-69CB-4F00-B41B-363BE810CD83}" srcOrd="5" destOrd="0" presId="urn:microsoft.com/office/officeart/2005/8/layout/vList5"/>
    <dgm:cxn modelId="{A4ABA266-B9EF-4F58-A908-2AD8EB91F277}" type="presParOf" srcId="{854EE8C4-ABED-41B1-A28E-E46C105C0865}" destId="{6C241CB3-7562-4230-9F74-8BA381840C28}" srcOrd="6" destOrd="0" presId="urn:microsoft.com/office/officeart/2005/8/layout/vList5"/>
    <dgm:cxn modelId="{053FA834-45CF-4C1A-B9A9-D4B57F68D55F}" type="presParOf" srcId="{6C241CB3-7562-4230-9F74-8BA381840C28}" destId="{7C1D5383-6500-4819-A71F-6BC593099325}" srcOrd="0" destOrd="0" presId="urn:microsoft.com/office/officeart/2005/8/layout/vList5"/>
    <dgm:cxn modelId="{9062748C-B2E1-4003-9197-12B6FEF83456}" type="presParOf" srcId="{854EE8C4-ABED-41B1-A28E-E46C105C0865}" destId="{8B55ECF6-2CDB-4477-8F19-CF7558A499EB}" srcOrd="7" destOrd="0" presId="urn:microsoft.com/office/officeart/2005/8/layout/vList5"/>
    <dgm:cxn modelId="{0B07D6F7-C688-4294-9F82-A81039935428}" type="presParOf" srcId="{854EE8C4-ABED-41B1-A28E-E46C105C0865}" destId="{95494184-07CE-499D-BB7B-0F91569341A8}" srcOrd="8" destOrd="0" presId="urn:microsoft.com/office/officeart/2005/8/layout/vList5"/>
    <dgm:cxn modelId="{FA059F74-EE9D-4B4A-B254-35B97D3D0E13}" type="presParOf" srcId="{95494184-07CE-499D-BB7B-0F91569341A8}" destId="{3EEC1EE7-4973-4600-9997-33BEC5D5284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CD51CF-8C7F-4B42-A525-337BD73629A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9C21C6C-CE98-403A-9EAD-49D598969A96}">
      <dgm:prSet phldrT="[Text]"/>
      <dgm:spPr/>
      <dgm:t>
        <a:bodyPr/>
        <a:lstStyle/>
        <a:p>
          <a:r>
            <a:rPr lang="en-US" dirty="0"/>
            <a:t>Subject/Participant</a:t>
          </a:r>
          <a:endParaRPr lang="en-GB" dirty="0"/>
        </a:p>
      </dgm:t>
    </dgm:pt>
    <dgm:pt modelId="{71913850-5D4F-4745-AED3-C58C7585C145}" type="parTrans" cxnId="{961AFAC7-8C5D-415C-90F2-608B2B006A41}">
      <dgm:prSet/>
      <dgm:spPr/>
      <dgm:t>
        <a:bodyPr/>
        <a:lstStyle/>
        <a:p>
          <a:endParaRPr lang="en-GB"/>
        </a:p>
      </dgm:t>
    </dgm:pt>
    <dgm:pt modelId="{5AA6EDBE-A897-4792-B782-706467024EB8}" type="sibTrans" cxnId="{961AFAC7-8C5D-415C-90F2-608B2B006A41}">
      <dgm:prSet/>
      <dgm:spPr/>
      <dgm:t>
        <a:bodyPr/>
        <a:lstStyle/>
        <a:p>
          <a:endParaRPr lang="en-GB"/>
        </a:p>
      </dgm:t>
    </dgm:pt>
    <dgm:pt modelId="{F384E4A7-B8CC-4B4B-ADEC-2529EE2EF129}">
      <dgm:prSet phldrT="[Text]"/>
      <dgm:spPr/>
      <dgm:t>
        <a:bodyPr/>
        <a:lstStyle/>
        <a:p>
          <a:r>
            <a:rPr lang="en-US" dirty="0"/>
            <a:t>Night</a:t>
          </a:r>
          <a:endParaRPr lang="en-GB" dirty="0"/>
        </a:p>
      </dgm:t>
    </dgm:pt>
    <dgm:pt modelId="{C49E3F9C-E32A-49C2-95C1-4051DBB3FCE8}" type="parTrans" cxnId="{D2B6AADF-629F-4B3C-9A4F-EB04EFC98CB1}">
      <dgm:prSet/>
      <dgm:spPr/>
      <dgm:t>
        <a:bodyPr/>
        <a:lstStyle/>
        <a:p>
          <a:endParaRPr lang="en-GB"/>
        </a:p>
      </dgm:t>
    </dgm:pt>
    <dgm:pt modelId="{BE62F38E-A6D8-472D-8B9D-AC60D0E69657}" type="sibTrans" cxnId="{D2B6AADF-629F-4B3C-9A4F-EB04EFC98CB1}">
      <dgm:prSet/>
      <dgm:spPr/>
      <dgm:t>
        <a:bodyPr/>
        <a:lstStyle/>
        <a:p>
          <a:endParaRPr lang="en-GB"/>
        </a:p>
      </dgm:t>
    </dgm:pt>
    <dgm:pt modelId="{49C3A755-75CE-4EC1-8117-FEE504A61E50}">
      <dgm:prSet phldrT="[Text]"/>
      <dgm:spPr/>
      <dgm:t>
        <a:bodyPr/>
        <a:lstStyle/>
        <a:p>
          <a:r>
            <a:rPr lang="en-US" dirty="0"/>
            <a:t>Nights</a:t>
          </a:r>
          <a:endParaRPr lang="en-GB" dirty="0"/>
        </a:p>
      </dgm:t>
    </dgm:pt>
    <dgm:pt modelId="{5A5BB75B-6395-47ED-A6A0-27BD2886C86C}" type="parTrans" cxnId="{FF4B1130-E823-4882-A3EB-B0293A6970A6}">
      <dgm:prSet/>
      <dgm:spPr/>
      <dgm:t>
        <a:bodyPr/>
        <a:lstStyle/>
        <a:p>
          <a:endParaRPr lang="en-GB"/>
        </a:p>
      </dgm:t>
    </dgm:pt>
    <dgm:pt modelId="{D155226F-E7BA-4564-AE6D-FBC303EA24F1}" type="sibTrans" cxnId="{FF4B1130-E823-4882-A3EB-B0293A6970A6}">
      <dgm:prSet/>
      <dgm:spPr/>
      <dgm:t>
        <a:bodyPr/>
        <a:lstStyle/>
        <a:p>
          <a:endParaRPr lang="en-GB"/>
        </a:p>
      </dgm:t>
    </dgm:pt>
    <dgm:pt modelId="{10BCD406-5320-4D77-BF7C-452E14A3A889}">
      <dgm:prSet phldrT="[Text]"/>
      <dgm:spPr/>
      <dgm:t>
        <a:bodyPr/>
        <a:lstStyle/>
        <a:p>
          <a:r>
            <a:rPr lang="en-US" dirty="0"/>
            <a:t>…</a:t>
          </a:r>
          <a:endParaRPr lang="en-GB" dirty="0"/>
        </a:p>
      </dgm:t>
    </dgm:pt>
    <dgm:pt modelId="{4D28AD49-5933-4BCD-A882-A569DF3E2C93}" type="parTrans" cxnId="{C5D24386-1390-4004-A41B-63008B8C1629}">
      <dgm:prSet/>
      <dgm:spPr/>
      <dgm:t>
        <a:bodyPr/>
        <a:lstStyle/>
        <a:p>
          <a:endParaRPr lang="en-GB"/>
        </a:p>
      </dgm:t>
    </dgm:pt>
    <dgm:pt modelId="{E0BFF403-6C73-4FAB-9432-1130FBA78067}" type="sibTrans" cxnId="{C5D24386-1390-4004-A41B-63008B8C1629}">
      <dgm:prSet/>
      <dgm:spPr/>
      <dgm:t>
        <a:bodyPr/>
        <a:lstStyle/>
        <a:p>
          <a:endParaRPr lang="en-GB"/>
        </a:p>
      </dgm:t>
    </dgm:pt>
    <dgm:pt modelId="{A2433172-0276-4944-B24D-C254A0DAE5BC}" type="pres">
      <dgm:prSet presAssocID="{94CD51CF-8C7F-4B42-A525-337BD73629A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578C723-7A39-4289-8612-BF2628D315F9}" type="pres">
      <dgm:prSet presAssocID="{A9C21C6C-CE98-403A-9EAD-49D598969A96}" presName="root1" presStyleCnt="0"/>
      <dgm:spPr/>
    </dgm:pt>
    <dgm:pt modelId="{2FEDC233-E7BA-4DB4-B3F1-0FF1C6CFC770}" type="pres">
      <dgm:prSet presAssocID="{A9C21C6C-CE98-403A-9EAD-49D598969A96}" presName="LevelOneTextNode" presStyleLbl="node0" presStyleIdx="0" presStyleCnt="1">
        <dgm:presLayoutVars>
          <dgm:chPref val="3"/>
        </dgm:presLayoutVars>
      </dgm:prSet>
      <dgm:spPr/>
    </dgm:pt>
    <dgm:pt modelId="{D6E1F29A-06D7-44C8-845F-2498C00AFD7C}" type="pres">
      <dgm:prSet presAssocID="{A9C21C6C-CE98-403A-9EAD-49D598969A96}" presName="level2hierChild" presStyleCnt="0"/>
      <dgm:spPr/>
    </dgm:pt>
    <dgm:pt modelId="{CE7A0172-CFFA-45C6-ACC4-C6D30E3D6A29}" type="pres">
      <dgm:prSet presAssocID="{C49E3F9C-E32A-49C2-95C1-4051DBB3FCE8}" presName="conn2-1" presStyleLbl="parChTrans1D2" presStyleIdx="0" presStyleCnt="3"/>
      <dgm:spPr/>
    </dgm:pt>
    <dgm:pt modelId="{878EEB8A-0158-4E0C-B27F-2638B0A11805}" type="pres">
      <dgm:prSet presAssocID="{C49E3F9C-E32A-49C2-95C1-4051DBB3FCE8}" presName="connTx" presStyleLbl="parChTrans1D2" presStyleIdx="0" presStyleCnt="3"/>
      <dgm:spPr/>
    </dgm:pt>
    <dgm:pt modelId="{4E0ADD88-255A-4347-8FC4-6A83144A1495}" type="pres">
      <dgm:prSet presAssocID="{F384E4A7-B8CC-4B4B-ADEC-2529EE2EF129}" presName="root2" presStyleCnt="0"/>
      <dgm:spPr/>
    </dgm:pt>
    <dgm:pt modelId="{694AC2B3-9291-4249-9CAD-496F650AB878}" type="pres">
      <dgm:prSet presAssocID="{F384E4A7-B8CC-4B4B-ADEC-2529EE2EF129}" presName="LevelTwoTextNode" presStyleLbl="node2" presStyleIdx="0" presStyleCnt="3">
        <dgm:presLayoutVars>
          <dgm:chPref val="3"/>
        </dgm:presLayoutVars>
      </dgm:prSet>
      <dgm:spPr/>
    </dgm:pt>
    <dgm:pt modelId="{9093D0CD-B4F8-44B0-B82C-1E21307C6359}" type="pres">
      <dgm:prSet presAssocID="{F384E4A7-B8CC-4B4B-ADEC-2529EE2EF129}" presName="level3hierChild" presStyleCnt="0"/>
      <dgm:spPr/>
    </dgm:pt>
    <dgm:pt modelId="{F2DC13D4-212D-428E-9A80-CD8274740429}" type="pres">
      <dgm:prSet presAssocID="{5A5BB75B-6395-47ED-A6A0-27BD2886C86C}" presName="conn2-1" presStyleLbl="parChTrans1D2" presStyleIdx="1" presStyleCnt="3"/>
      <dgm:spPr/>
    </dgm:pt>
    <dgm:pt modelId="{066ED3A0-C977-4A2C-99EC-1248C855C724}" type="pres">
      <dgm:prSet presAssocID="{5A5BB75B-6395-47ED-A6A0-27BD2886C86C}" presName="connTx" presStyleLbl="parChTrans1D2" presStyleIdx="1" presStyleCnt="3"/>
      <dgm:spPr/>
    </dgm:pt>
    <dgm:pt modelId="{E4162FFF-4660-45F1-A8E1-35FE20589E30}" type="pres">
      <dgm:prSet presAssocID="{49C3A755-75CE-4EC1-8117-FEE504A61E50}" presName="root2" presStyleCnt="0"/>
      <dgm:spPr/>
    </dgm:pt>
    <dgm:pt modelId="{5293329A-8DDE-4A3B-9449-900709CF42C2}" type="pres">
      <dgm:prSet presAssocID="{49C3A755-75CE-4EC1-8117-FEE504A61E50}" presName="LevelTwoTextNode" presStyleLbl="node2" presStyleIdx="1" presStyleCnt="3">
        <dgm:presLayoutVars>
          <dgm:chPref val="3"/>
        </dgm:presLayoutVars>
      </dgm:prSet>
      <dgm:spPr/>
    </dgm:pt>
    <dgm:pt modelId="{00D81806-22F4-4E0E-AF26-DAEBB9E884F3}" type="pres">
      <dgm:prSet presAssocID="{49C3A755-75CE-4EC1-8117-FEE504A61E50}" presName="level3hierChild" presStyleCnt="0"/>
      <dgm:spPr/>
    </dgm:pt>
    <dgm:pt modelId="{43EAF727-6C30-46D3-99F2-848346A6E5E7}" type="pres">
      <dgm:prSet presAssocID="{4D28AD49-5933-4BCD-A882-A569DF3E2C93}" presName="conn2-1" presStyleLbl="parChTrans1D2" presStyleIdx="2" presStyleCnt="3"/>
      <dgm:spPr/>
    </dgm:pt>
    <dgm:pt modelId="{332B8F58-3244-42F5-8C01-F7A5BC24140B}" type="pres">
      <dgm:prSet presAssocID="{4D28AD49-5933-4BCD-A882-A569DF3E2C93}" presName="connTx" presStyleLbl="parChTrans1D2" presStyleIdx="2" presStyleCnt="3"/>
      <dgm:spPr/>
    </dgm:pt>
    <dgm:pt modelId="{C3569435-7111-4BE2-BD96-C2E029D95598}" type="pres">
      <dgm:prSet presAssocID="{10BCD406-5320-4D77-BF7C-452E14A3A889}" presName="root2" presStyleCnt="0"/>
      <dgm:spPr/>
    </dgm:pt>
    <dgm:pt modelId="{BC79CF4A-94A1-4CA1-BE12-CBEC02B9BF8D}" type="pres">
      <dgm:prSet presAssocID="{10BCD406-5320-4D77-BF7C-452E14A3A889}" presName="LevelTwoTextNode" presStyleLbl="node2" presStyleIdx="2" presStyleCnt="3">
        <dgm:presLayoutVars>
          <dgm:chPref val="3"/>
        </dgm:presLayoutVars>
      </dgm:prSet>
      <dgm:spPr/>
    </dgm:pt>
    <dgm:pt modelId="{B5E4F7C9-C596-408A-B697-E86A499EFE92}" type="pres">
      <dgm:prSet presAssocID="{10BCD406-5320-4D77-BF7C-452E14A3A889}" presName="level3hierChild" presStyleCnt="0"/>
      <dgm:spPr/>
    </dgm:pt>
  </dgm:ptLst>
  <dgm:cxnLst>
    <dgm:cxn modelId="{D3B2E12D-20CF-4886-85C3-1AA6B0FA4971}" type="presOf" srcId="{C49E3F9C-E32A-49C2-95C1-4051DBB3FCE8}" destId="{878EEB8A-0158-4E0C-B27F-2638B0A11805}" srcOrd="1" destOrd="0" presId="urn:microsoft.com/office/officeart/2005/8/layout/hierarchy2"/>
    <dgm:cxn modelId="{FF4B1130-E823-4882-A3EB-B0293A6970A6}" srcId="{A9C21C6C-CE98-403A-9EAD-49D598969A96}" destId="{49C3A755-75CE-4EC1-8117-FEE504A61E50}" srcOrd="1" destOrd="0" parTransId="{5A5BB75B-6395-47ED-A6A0-27BD2886C86C}" sibTransId="{D155226F-E7BA-4564-AE6D-FBC303EA24F1}"/>
    <dgm:cxn modelId="{7F937230-8E45-4A3C-A15D-ACC1E2F88769}" type="presOf" srcId="{4D28AD49-5933-4BCD-A882-A569DF3E2C93}" destId="{332B8F58-3244-42F5-8C01-F7A5BC24140B}" srcOrd="1" destOrd="0" presId="urn:microsoft.com/office/officeart/2005/8/layout/hierarchy2"/>
    <dgm:cxn modelId="{D7117B5E-D013-4F11-859B-E3D0CB23D0F9}" type="presOf" srcId="{5A5BB75B-6395-47ED-A6A0-27BD2886C86C}" destId="{066ED3A0-C977-4A2C-99EC-1248C855C724}" srcOrd="1" destOrd="0" presId="urn:microsoft.com/office/officeart/2005/8/layout/hierarchy2"/>
    <dgm:cxn modelId="{2A819E6A-89AB-4409-BAD2-976A22002665}" type="presOf" srcId="{A9C21C6C-CE98-403A-9EAD-49D598969A96}" destId="{2FEDC233-E7BA-4DB4-B3F1-0FF1C6CFC770}" srcOrd="0" destOrd="0" presId="urn:microsoft.com/office/officeart/2005/8/layout/hierarchy2"/>
    <dgm:cxn modelId="{DD158D78-85E1-46B7-953F-F5255B4496E1}" type="presOf" srcId="{10BCD406-5320-4D77-BF7C-452E14A3A889}" destId="{BC79CF4A-94A1-4CA1-BE12-CBEC02B9BF8D}" srcOrd="0" destOrd="0" presId="urn:microsoft.com/office/officeart/2005/8/layout/hierarchy2"/>
    <dgm:cxn modelId="{C5D24386-1390-4004-A41B-63008B8C1629}" srcId="{A9C21C6C-CE98-403A-9EAD-49D598969A96}" destId="{10BCD406-5320-4D77-BF7C-452E14A3A889}" srcOrd="2" destOrd="0" parTransId="{4D28AD49-5933-4BCD-A882-A569DF3E2C93}" sibTransId="{E0BFF403-6C73-4FAB-9432-1130FBA78067}"/>
    <dgm:cxn modelId="{33FD4B8C-804E-4153-845A-A8DE497CFA7D}" type="presOf" srcId="{5A5BB75B-6395-47ED-A6A0-27BD2886C86C}" destId="{F2DC13D4-212D-428E-9A80-CD8274740429}" srcOrd="0" destOrd="0" presId="urn:microsoft.com/office/officeart/2005/8/layout/hierarchy2"/>
    <dgm:cxn modelId="{78903390-44D2-41F7-9149-7567BF166C83}" type="presOf" srcId="{94CD51CF-8C7F-4B42-A525-337BD73629AF}" destId="{A2433172-0276-4944-B24D-C254A0DAE5BC}" srcOrd="0" destOrd="0" presId="urn:microsoft.com/office/officeart/2005/8/layout/hierarchy2"/>
    <dgm:cxn modelId="{4BD2AF97-77BE-489F-9A0E-07BEFD54F572}" type="presOf" srcId="{49C3A755-75CE-4EC1-8117-FEE504A61E50}" destId="{5293329A-8DDE-4A3B-9449-900709CF42C2}" srcOrd="0" destOrd="0" presId="urn:microsoft.com/office/officeart/2005/8/layout/hierarchy2"/>
    <dgm:cxn modelId="{B38D9AB9-93A1-4161-A081-4FBBBEDEBF3F}" type="presOf" srcId="{4D28AD49-5933-4BCD-A882-A569DF3E2C93}" destId="{43EAF727-6C30-46D3-99F2-848346A6E5E7}" srcOrd="0" destOrd="0" presId="urn:microsoft.com/office/officeart/2005/8/layout/hierarchy2"/>
    <dgm:cxn modelId="{961AFAC7-8C5D-415C-90F2-608B2B006A41}" srcId="{94CD51CF-8C7F-4B42-A525-337BD73629AF}" destId="{A9C21C6C-CE98-403A-9EAD-49D598969A96}" srcOrd="0" destOrd="0" parTransId="{71913850-5D4F-4745-AED3-C58C7585C145}" sibTransId="{5AA6EDBE-A897-4792-B782-706467024EB8}"/>
    <dgm:cxn modelId="{0EF30FD4-FCB3-4680-8CE7-EBDB6554E1FB}" type="presOf" srcId="{C49E3F9C-E32A-49C2-95C1-4051DBB3FCE8}" destId="{CE7A0172-CFFA-45C6-ACC4-C6D30E3D6A29}" srcOrd="0" destOrd="0" presId="urn:microsoft.com/office/officeart/2005/8/layout/hierarchy2"/>
    <dgm:cxn modelId="{D2B6AADF-629F-4B3C-9A4F-EB04EFC98CB1}" srcId="{A9C21C6C-CE98-403A-9EAD-49D598969A96}" destId="{F384E4A7-B8CC-4B4B-ADEC-2529EE2EF129}" srcOrd="0" destOrd="0" parTransId="{C49E3F9C-E32A-49C2-95C1-4051DBB3FCE8}" sibTransId="{BE62F38E-A6D8-472D-8B9D-AC60D0E69657}"/>
    <dgm:cxn modelId="{76DA1FF3-92B7-4581-97C9-0A96645600F7}" type="presOf" srcId="{F384E4A7-B8CC-4B4B-ADEC-2529EE2EF129}" destId="{694AC2B3-9291-4249-9CAD-496F650AB878}" srcOrd="0" destOrd="0" presId="urn:microsoft.com/office/officeart/2005/8/layout/hierarchy2"/>
    <dgm:cxn modelId="{1B2944A9-FE7C-4D68-89EB-C111072B87E3}" type="presParOf" srcId="{A2433172-0276-4944-B24D-C254A0DAE5BC}" destId="{D578C723-7A39-4289-8612-BF2628D315F9}" srcOrd="0" destOrd="0" presId="urn:microsoft.com/office/officeart/2005/8/layout/hierarchy2"/>
    <dgm:cxn modelId="{51F57BB5-7F37-4F26-9AF2-8000A0E86B38}" type="presParOf" srcId="{D578C723-7A39-4289-8612-BF2628D315F9}" destId="{2FEDC233-E7BA-4DB4-B3F1-0FF1C6CFC770}" srcOrd="0" destOrd="0" presId="urn:microsoft.com/office/officeart/2005/8/layout/hierarchy2"/>
    <dgm:cxn modelId="{6B904438-4D38-4265-8DD1-182B0B949A8D}" type="presParOf" srcId="{D578C723-7A39-4289-8612-BF2628D315F9}" destId="{D6E1F29A-06D7-44C8-845F-2498C00AFD7C}" srcOrd="1" destOrd="0" presId="urn:microsoft.com/office/officeart/2005/8/layout/hierarchy2"/>
    <dgm:cxn modelId="{25A7D576-A942-442B-B2F1-472E55A52BC7}" type="presParOf" srcId="{D6E1F29A-06D7-44C8-845F-2498C00AFD7C}" destId="{CE7A0172-CFFA-45C6-ACC4-C6D30E3D6A29}" srcOrd="0" destOrd="0" presId="urn:microsoft.com/office/officeart/2005/8/layout/hierarchy2"/>
    <dgm:cxn modelId="{BD844B3E-7FC8-4674-8BFB-90869A92FDB8}" type="presParOf" srcId="{CE7A0172-CFFA-45C6-ACC4-C6D30E3D6A29}" destId="{878EEB8A-0158-4E0C-B27F-2638B0A11805}" srcOrd="0" destOrd="0" presId="urn:microsoft.com/office/officeart/2005/8/layout/hierarchy2"/>
    <dgm:cxn modelId="{9277CB6E-7A36-4E4B-A22C-73985126F246}" type="presParOf" srcId="{D6E1F29A-06D7-44C8-845F-2498C00AFD7C}" destId="{4E0ADD88-255A-4347-8FC4-6A83144A1495}" srcOrd="1" destOrd="0" presId="urn:microsoft.com/office/officeart/2005/8/layout/hierarchy2"/>
    <dgm:cxn modelId="{7335D7FE-F668-42F8-B8CA-C447C66DEC09}" type="presParOf" srcId="{4E0ADD88-255A-4347-8FC4-6A83144A1495}" destId="{694AC2B3-9291-4249-9CAD-496F650AB878}" srcOrd="0" destOrd="0" presId="urn:microsoft.com/office/officeart/2005/8/layout/hierarchy2"/>
    <dgm:cxn modelId="{50AEB9FA-DB85-492C-868D-A88BED4AD47A}" type="presParOf" srcId="{4E0ADD88-255A-4347-8FC4-6A83144A1495}" destId="{9093D0CD-B4F8-44B0-B82C-1E21307C6359}" srcOrd="1" destOrd="0" presId="urn:microsoft.com/office/officeart/2005/8/layout/hierarchy2"/>
    <dgm:cxn modelId="{3F5CB093-29A8-4759-B057-6D798A2D7FEB}" type="presParOf" srcId="{D6E1F29A-06D7-44C8-845F-2498C00AFD7C}" destId="{F2DC13D4-212D-428E-9A80-CD8274740429}" srcOrd="2" destOrd="0" presId="urn:microsoft.com/office/officeart/2005/8/layout/hierarchy2"/>
    <dgm:cxn modelId="{C9E47977-6ED5-47D0-85B5-76CC7DE2EF64}" type="presParOf" srcId="{F2DC13D4-212D-428E-9A80-CD8274740429}" destId="{066ED3A0-C977-4A2C-99EC-1248C855C724}" srcOrd="0" destOrd="0" presId="urn:microsoft.com/office/officeart/2005/8/layout/hierarchy2"/>
    <dgm:cxn modelId="{EC87BA07-93CF-4709-A727-C65291D62D61}" type="presParOf" srcId="{D6E1F29A-06D7-44C8-845F-2498C00AFD7C}" destId="{E4162FFF-4660-45F1-A8E1-35FE20589E30}" srcOrd="3" destOrd="0" presId="urn:microsoft.com/office/officeart/2005/8/layout/hierarchy2"/>
    <dgm:cxn modelId="{93240A2D-9A13-4496-A84C-537CB9B8E1DB}" type="presParOf" srcId="{E4162FFF-4660-45F1-A8E1-35FE20589E30}" destId="{5293329A-8DDE-4A3B-9449-900709CF42C2}" srcOrd="0" destOrd="0" presId="urn:microsoft.com/office/officeart/2005/8/layout/hierarchy2"/>
    <dgm:cxn modelId="{E3AD22AC-1601-40D6-90A8-E80112C2D443}" type="presParOf" srcId="{E4162FFF-4660-45F1-A8E1-35FE20589E30}" destId="{00D81806-22F4-4E0E-AF26-DAEBB9E884F3}" srcOrd="1" destOrd="0" presId="urn:microsoft.com/office/officeart/2005/8/layout/hierarchy2"/>
    <dgm:cxn modelId="{735DA0BE-420F-47F1-B30B-E9A9705E58D5}" type="presParOf" srcId="{D6E1F29A-06D7-44C8-845F-2498C00AFD7C}" destId="{43EAF727-6C30-46D3-99F2-848346A6E5E7}" srcOrd="4" destOrd="0" presId="urn:microsoft.com/office/officeart/2005/8/layout/hierarchy2"/>
    <dgm:cxn modelId="{7CBEB140-8E6B-4C68-9C3C-34891F52DE22}" type="presParOf" srcId="{43EAF727-6C30-46D3-99F2-848346A6E5E7}" destId="{332B8F58-3244-42F5-8C01-F7A5BC24140B}" srcOrd="0" destOrd="0" presId="urn:microsoft.com/office/officeart/2005/8/layout/hierarchy2"/>
    <dgm:cxn modelId="{F1EEB705-DAD1-4E43-B179-68944C924CCE}" type="presParOf" srcId="{D6E1F29A-06D7-44C8-845F-2498C00AFD7C}" destId="{C3569435-7111-4BE2-BD96-C2E029D95598}" srcOrd="5" destOrd="0" presId="urn:microsoft.com/office/officeart/2005/8/layout/hierarchy2"/>
    <dgm:cxn modelId="{80A8D602-DEDD-465D-AF71-AF042EFD3D3E}" type="presParOf" srcId="{C3569435-7111-4BE2-BD96-C2E029D95598}" destId="{BC79CF4A-94A1-4CA1-BE12-CBEC02B9BF8D}" srcOrd="0" destOrd="0" presId="urn:microsoft.com/office/officeart/2005/8/layout/hierarchy2"/>
    <dgm:cxn modelId="{6967D284-56B0-4B9E-AD17-E8E678CCD58C}" type="presParOf" srcId="{C3569435-7111-4BE2-BD96-C2E029D95598}" destId="{B5E4F7C9-C596-408A-B697-E86A499EFE9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A4124-7416-48C6-BC79-6852FCF70B21}">
      <dsp:nvSpPr>
        <dsp:cNvPr id="0" name=""/>
        <dsp:cNvSpPr/>
      </dsp:nvSpPr>
      <dsp:spPr>
        <a:xfrm rot="5400000">
          <a:off x="2953618" y="-1220381"/>
          <a:ext cx="412428" cy="29586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Processing</a:t>
          </a:r>
          <a:endParaRPr lang="en-GB" sz="1400" kern="1200" dirty="0"/>
        </a:p>
      </dsp:txBody>
      <dsp:txXfrm rot="-5400000">
        <a:off x="1680505" y="72865"/>
        <a:ext cx="2938523" cy="372162"/>
      </dsp:txXfrm>
    </dsp:sp>
    <dsp:sp modelId="{5BC7EABE-FEBE-496C-A6F2-BB633AE78449}">
      <dsp:nvSpPr>
        <dsp:cNvPr id="0" name=""/>
        <dsp:cNvSpPr/>
      </dsp:nvSpPr>
      <dsp:spPr>
        <a:xfrm flipH="1">
          <a:off x="0" y="1179"/>
          <a:ext cx="1680504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Sleep stage time series </a:t>
          </a:r>
          <a:br>
            <a:rPr lang="en-US" sz="1100" kern="1200" dirty="0"/>
          </a:br>
          <a:r>
            <a:rPr lang="en-US" sz="1100" kern="1200" dirty="0"/>
            <a:t>[epoch=30s]</a:t>
          </a:r>
          <a:endParaRPr lang="en-GB" sz="1100" kern="1200" dirty="0"/>
        </a:p>
      </dsp:txBody>
      <dsp:txXfrm>
        <a:off x="25166" y="26345"/>
        <a:ext cx="1630172" cy="465203"/>
      </dsp:txXfrm>
    </dsp:sp>
    <dsp:sp modelId="{99DC9E8E-C215-40FC-9B8F-B2A7DDEAE3D9}">
      <dsp:nvSpPr>
        <dsp:cNvPr id="0" name=""/>
        <dsp:cNvSpPr/>
      </dsp:nvSpPr>
      <dsp:spPr>
        <a:xfrm rot="5400000">
          <a:off x="2949686" y="-684870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Feature extraction</a:t>
          </a:r>
          <a:endParaRPr lang="en-GB" sz="1400" kern="1200" dirty="0"/>
        </a:p>
      </dsp:txBody>
      <dsp:txXfrm rot="-5400000">
        <a:off x="1670771" y="614178"/>
        <a:ext cx="2950126" cy="372162"/>
      </dsp:txXfrm>
    </dsp:sp>
    <dsp:sp modelId="{F26321B8-3868-4A5E-82CD-DC25DE21695C}">
      <dsp:nvSpPr>
        <dsp:cNvPr id="0" name=""/>
        <dsp:cNvSpPr/>
      </dsp:nvSpPr>
      <dsp:spPr>
        <a:xfrm>
          <a:off x="0" y="542491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Binned time series</a:t>
          </a:r>
          <a:br>
            <a:rPr lang="en-US" sz="1100" kern="1200" dirty="0"/>
          </a:br>
          <a:r>
            <a:rPr lang="en-US" sz="1100" kern="1200" dirty="0"/>
            <a:t>[epoch=1h]</a:t>
          </a:r>
          <a:endParaRPr lang="en-GB" sz="1100" kern="1200" dirty="0"/>
        </a:p>
      </dsp:txBody>
      <dsp:txXfrm>
        <a:off x="25166" y="567657"/>
        <a:ext cx="1620438" cy="465203"/>
      </dsp:txXfrm>
    </dsp:sp>
    <dsp:sp modelId="{1CA5EB32-AAED-43FB-884D-831EF8171922}">
      <dsp:nvSpPr>
        <dsp:cNvPr id="0" name=""/>
        <dsp:cNvSpPr/>
      </dsp:nvSpPr>
      <dsp:spPr>
        <a:xfrm rot="5400000">
          <a:off x="2949686" y="-143558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Feature selection </a:t>
          </a:r>
          <a:endParaRPr lang="en-GB" sz="1400" kern="1200" dirty="0"/>
        </a:p>
      </dsp:txBody>
      <dsp:txXfrm rot="-5400000">
        <a:off x="1670771" y="1155490"/>
        <a:ext cx="2950126" cy="372162"/>
      </dsp:txXfrm>
    </dsp:sp>
    <dsp:sp modelId="{CD86134C-8E49-4F79-AFEC-06D845553FB9}">
      <dsp:nvSpPr>
        <dsp:cNvPr id="0" name=""/>
        <dsp:cNvSpPr/>
      </dsp:nvSpPr>
      <dsp:spPr>
        <a:xfrm>
          <a:off x="0" y="1083803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Features</a:t>
          </a:r>
          <a:endParaRPr lang="en-GB" sz="1100" kern="1200" dirty="0"/>
        </a:p>
      </dsp:txBody>
      <dsp:txXfrm>
        <a:off x="25166" y="1108969"/>
        <a:ext cx="1620438" cy="465203"/>
      </dsp:txXfrm>
    </dsp:sp>
    <dsp:sp modelId="{7C1D5383-6500-4819-A71F-6BC593099325}">
      <dsp:nvSpPr>
        <dsp:cNvPr id="0" name=""/>
        <dsp:cNvSpPr/>
      </dsp:nvSpPr>
      <dsp:spPr>
        <a:xfrm>
          <a:off x="0" y="1625116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Selected features</a:t>
          </a:r>
          <a:endParaRPr lang="en-GB" sz="1100" kern="1200" dirty="0"/>
        </a:p>
      </dsp:txBody>
      <dsp:txXfrm>
        <a:off x="25166" y="1650282"/>
        <a:ext cx="1620438" cy="465203"/>
      </dsp:txXfrm>
    </dsp:sp>
    <dsp:sp modelId="{3EEC1EE7-4973-4600-9997-33BEC5D52848}">
      <dsp:nvSpPr>
        <dsp:cNvPr id="0" name=""/>
        <dsp:cNvSpPr/>
      </dsp:nvSpPr>
      <dsp:spPr>
        <a:xfrm>
          <a:off x="0" y="2166428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Modelling</a:t>
          </a:r>
          <a:endParaRPr lang="en-GB" sz="1100" kern="1200" dirty="0"/>
        </a:p>
      </dsp:txBody>
      <dsp:txXfrm>
        <a:off x="25166" y="2191594"/>
        <a:ext cx="1620438" cy="465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A4124-7416-48C6-BC79-6852FCF70B21}">
      <dsp:nvSpPr>
        <dsp:cNvPr id="0" name=""/>
        <dsp:cNvSpPr/>
      </dsp:nvSpPr>
      <dsp:spPr>
        <a:xfrm rot="5400000">
          <a:off x="2953618" y="-1220381"/>
          <a:ext cx="412428" cy="29586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Processing</a:t>
          </a:r>
          <a:endParaRPr lang="en-GB" sz="1400" kern="1200" dirty="0"/>
        </a:p>
      </dsp:txBody>
      <dsp:txXfrm rot="-5400000">
        <a:off x="1680505" y="72865"/>
        <a:ext cx="2938523" cy="372162"/>
      </dsp:txXfrm>
    </dsp:sp>
    <dsp:sp modelId="{5BC7EABE-FEBE-496C-A6F2-BB633AE78449}">
      <dsp:nvSpPr>
        <dsp:cNvPr id="0" name=""/>
        <dsp:cNvSpPr/>
      </dsp:nvSpPr>
      <dsp:spPr>
        <a:xfrm flipH="1">
          <a:off x="0" y="1179"/>
          <a:ext cx="1680504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Sleep stage time series </a:t>
          </a:r>
          <a:br>
            <a:rPr lang="en-US" sz="1100" kern="1200" dirty="0"/>
          </a:br>
          <a:r>
            <a:rPr lang="en-US" sz="1100" kern="1200" dirty="0"/>
            <a:t>[epoch=30s]</a:t>
          </a:r>
          <a:endParaRPr lang="en-GB" sz="1100" kern="1200" dirty="0"/>
        </a:p>
      </dsp:txBody>
      <dsp:txXfrm>
        <a:off x="25166" y="26345"/>
        <a:ext cx="1630172" cy="465203"/>
      </dsp:txXfrm>
    </dsp:sp>
    <dsp:sp modelId="{99DC9E8E-C215-40FC-9B8F-B2A7DDEAE3D9}">
      <dsp:nvSpPr>
        <dsp:cNvPr id="0" name=""/>
        <dsp:cNvSpPr/>
      </dsp:nvSpPr>
      <dsp:spPr>
        <a:xfrm rot="5400000">
          <a:off x="2949686" y="-684870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Feature extraction by </a:t>
          </a:r>
          <a:r>
            <a:rPr lang="en-US" sz="1400" kern="1200" dirty="0" err="1"/>
            <a:t>tsfresh</a:t>
          </a:r>
          <a:endParaRPr lang="en-GB" sz="1400" kern="1200" dirty="0"/>
        </a:p>
      </dsp:txBody>
      <dsp:txXfrm rot="-5400000">
        <a:off x="1670771" y="614178"/>
        <a:ext cx="2950126" cy="372162"/>
      </dsp:txXfrm>
    </dsp:sp>
    <dsp:sp modelId="{F26321B8-3868-4A5E-82CD-DC25DE21695C}">
      <dsp:nvSpPr>
        <dsp:cNvPr id="0" name=""/>
        <dsp:cNvSpPr/>
      </dsp:nvSpPr>
      <dsp:spPr>
        <a:xfrm>
          <a:off x="0" y="542491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Binned time series</a:t>
          </a:r>
          <a:br>
            <a:rPr lang="en-US" sz="1100" kern="1200" dirty="0"/>
          </a:br>
          <a:r>
            <a:rPr lang="en-US" sz="1100" kern="1200" dirty="0"/>
            <a:t>[epoch=1h]</a:t>
          </a:r>
          <a:endParaRPr lang="en-GB" sz="1100" kern="1200" dirty="0"/>
        </a:p>
      </dsp:txBody>
      <dsp:txXfrm>
        <a:off x="25166" y="567657"/>
        <a:ext cx="1620438" cy="465203"/>
      </dsp:txXfrm>
    </dsp:sp>
    <dsp:sp modelId="{1CA5EB32-AAED-43FB-884D-831EF8171922}">
      <dsp:nvSpPr>
        <dsp:cNvPr id="0" name=""/>
        <dsp:cNvSpPr/>
      </dsp:nvSpPr>
      <dsp:spPr>
        <a:xfrm rot="5400000">
          <a:off x="2949686" y="-143558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Feature selection </a:t>
          </a:r>
          <a:endParaRPr lang="en-GB" sz="1400" kern="1200" dirty="0"/>
        </a:p>
      </dsp:txBody>
      <dsp:txXfrm rot="-5400000">
        <a:off x="1670771" y="1155490"/>
        <a:ext cx="2950126" cy="372162"/>
      </dsp:txXfrm>
    </dsp:sp>
    <dsp:sp modelId="{CD86134C-8E49-4F79-AFEC-06D845553FB9}">
      <dsp:nvSpPr>
        <dsp:cNvPr id="0" name=""/>
        <dsp:cNvSpPr/>
      </dsp:nvSpPr>
      <dsp:spPr>
        <a:xfrm>
          <a:off x="0" y="1083803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Features</a:t>
          </a:r>
          <a:endParaRPr lang="en-GB" sz="1100" kern="1200" dirty="0"/>
        </a:p>
      </dsp:txBody>
      <dsp:txXfrm>
        <a:off x="25166" y="1108969"/>
        <a:ext cx="1620438" cy="465203"/>
      </dsp:txXfrm>
    </dsp:sp>
    <dsp:sp modelId="{7C1D5383-6500-4819-A71F-6BC593099325}">
      <dsp:nvSpPr>
        <dsp:cNvPr id="0" name=""/>
        <dsp:cNvSpPr/>
      </dsp:nvSpPr>
      <dsp:spPr>
        <a:xfrm>
          <a:off x="0" y="1625116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Selected features</a:t>
          </a:r>
          <a:endParaRPr lang="en-GB" sz="1100" kern="1200" dirty="0"/>
        </a:p>
      </dsp:txBody>
      <dsp:txXfrm>
        <a:off x="25166" y="1650282"/>
        <a:ext cx="1620438" cy="465203"/>
      </dsp:txXfrm>
    </dsp:sp>
    <dsp:sp modelId="{3EEC1EE7-4973-4600-9997-33BEC5D52848}">
      <dsp:nvSpPr>
        <dsp:cNvPr id="0" name=""/>
        <dsp:cNvSpPr/>
      </dsp:nvSpPr>
      <dsp:spPr>
        <a:xfrm>
          <a:off x="0" y="2166428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Modelling</a:t>
          </a:r>
          <a:endParaRPr lang="en-GB" sz="1100" kern="1200" dirty="0"/>
        </a:p>
      </dsp:txBody>
      <dsp:txXfrm>
        <a:off x="25166" y="2191594"/>
        <a:ext cx="1620438" cy="4652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A4124-7416-48C6-BC79-6852FCF70B21}">
      <dsp:nvSpPr>
        <dsp:cNvPr id="0" name=""/>
        <dsp:cNvSpPr/>
      </dsp:nvSpPr>
      <dsp:spPr>
        <a:xfrm rot="5400000">
          <a:off x="2953618" y="-1220381"/>
          <a:ext cx="412428" cy="29586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Processing</a:t>
          </a:r>
          <a:endParaRPr lang="en-GB" sz="1400" kern="1200" dirty="0"/>
        </a:p>
      </dsp:txBody>
      <dsp:txXfrm rot="-5400000">
        <a:off x="1680505" y="72865"/>
        <a:ext cx="2938523" cy="372162"/>
      </dsp:txXfrm>
    </dsp:sp>
    <dsp:sp modelId="{5BC7EABE-FEBE-496C-A6F2-BB633AE78449}">
      <dsp:nvSpPr>
        <dsp:cNvPr id="0" name=""/>
        <dsp:cNvSpPr/>
      </dsp:nvSpPr>
      <dsp:spPr>
        <a:xfrm flipH="1">
          <a:off x="0" y="1179"/>
          <a:ext cx="1680504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Sleep stage time series </a:t>
          </a:r>
          <a:br>
            <a:rPr lang="en-US" sz="1100" kern="1200" dirty="0"/>
          </a:br>
          <a:r>
            <a:rPr lang="en-US" sz="1100" kern="1200" dirty="0"/>
            <a:t>[epoch=30s]</a:t>
          </a:r>
          <a:endParaRPr lang="en-GB" sz="1100" kern="1200" dirty="0"/>
        </a:p>
      </dsp:txBody>
      <dsp:txXfrm>
        <a:off x="25166" y="26345"/>
        <a:ext cx="1630172" cy="465203"/>
      </dsp:txXfrm>
    </dsp:sp>
    <dsp:sp modelId="{99DC9E8E-C215-40FC-9B8F-B2A7DDEAE3D9}">
      <dsp:nvSpPr>
        <dsp:cNvPr id="0" name=""/>
        <dsp:cNvSpPr/>
      </dsp:nvSpPr>
      <dsp:spPr>
        <a:xfrm rot="5400000">
          <a:off x="2949686" y="-684870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Feature extraction</a:t>
          </a:r>
          <a:endParaRPr lang="en-GB" sz="1400" kern="1200" dirty="0"/>
        </a:p>
      </dsp:txBody>
      <dsp:txXfrm rot="-5400000">
        <a:off x="1670771" y="614178"/>
        <a:ext cx="2950126" cy="372162"/>
      </dsp:txXfrm>
    </dsp:sp>
    <dsp:sp modelId="{F26321B8-3868-4A5E-82CD-DC25DE21695C}">
      <dsp:nvSpPr>
        <dsp:cNvPr id="0" name=""/>
        <dsp:cNvSpPr/>
      </dsp:nvSpPr>
      <dsp:spPr>
        <a:xfrm>
          <a:off x="0" y="542491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Binned time series</a:t>
          </a:r>
          <a:br>
            <a:rPr lang="en-US" sz="1100" kern="1200" dirty="0"/>
          </a:br>
          <a:r>
            <a:rPr lang="en-US" sz="1100" kern="1200" dirty="0"/>
            <a:t>[epoch=1h]</a:t>
          </a:r>
          <a:endParaRPr lang="en-GB" sz="1100" kern="1200" dirty="0"/>
        </a:p>
      </dsp:txBody>
      <dsp:txXfrm>
        <a:off x="25166" y="567657"/>
        <a:ext cx="1620438" cy="465203"/>
      </dsp:txXfrm>
    </dsp:sp>
    <dsp:sp modelId="{1CA5EB32-AAED-43FB-884D-831EF8171922}">
      <dsp:nvSpPr>
        <dsp:cNvPr id="0" name=""/>
        <dsp:cNvSpPr/>
      </dsp:nvSpPr>
      <dsp:spPr>
        <a:xfrm rot="5400000">
          <a:off x="2949686" y="-143558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Feature selection </a:t>
          </a:r>
          <a:endParaRPr lang="en-GB" sz="1400" kern="1200" dirty="0"/>
        </a:p>
      </dsp:txBody>
      <dsp:txXfrm rot="-5400000">
        <a:off x="1670771" y="1155490"/>
        <a:ext cx="2950126" cy="372162"/>
      </dsp:txXfrm>
    </dsp:sp>
    <dsp:sp modelId="{CD86134C-8E49-4F79-AFEC-06D845553FB9}">
      <dsp:nvSpPr>
        <dsp:cNvPr id="0" name=""/>
        <dsp:cNvSpPr/>
      </dsp:nvSpPr>
      <dsp:spPr>
        <a:xfrm>
          <a:off x="0" y="1083803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Features</a:t>
          </a:r>
          <a:endParaRPr lang="en-GB" sz="1100" kern="1200" dirty="0"/>
        </a:p>
      </dsp:txBody>
      <dsp:txXfrm>
        <a:off x="25166" y="1108969"/>
        <a:ext cx="1620438" cy="465203"/>
      </dsp:txXfrm>
    </dsp:sp>
    <dsp:sp modelId="{7C1D5383-6500-4819-A71F-6BC593099325}">
      <dsp:nvSpPr>
        <dsp:cNvPr id="0" name=""/>
        <dsp:cNvSpPr/>
      </dsp:nvSpPr>
      <dsp:spPr>
        <a:xfrm>
          <a:off x="0" y="1625116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Selected features</a:t>
          </a:r>
          <a:endParaRPr lang="en-GB" sz="1100" kern="1200" dirty="0"/>
        </a:p>
      </dsp:txBody>
      <dsp:txXfrm>
        <a:off x="25166" y="1650282"/>
        <a:ext cx="1620438" cy="465203"/>
      </dsp:txXfrm>
    </dsp:sp>
    <dsp:sp modelId="{3EEC1EE7-4973-4600-9997-33BEC5D52848}">
      <dsp:nvSpPr>
        <dsp:cNvPr id="0" name=""/>
        <dsp:cNvSpPr/>
      </dsp:nvSpPr>
      <dsp:spPr>
        <a:xfrm>
          <a:off x="0" y="2166428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Modelling</a:t>
          </a:r>
          <a:endParaRPr lang="en-GB" sz="1100" kern="1200" dirty="0"/>
        </a:p>
      </dsp:txBody>
      <dsp:txXfrm>
        <a:off x="25166" y="2191594"/>
        <a:ext cx="1620438" cy="4652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A4124-7416-48C6-BC79-6852FCF70B21}">
      <dsp:nvSpPr>
        <dsp:cNvPr id="0" name=""/>
        <dsp:cNvSpPr/>
      </dsp:nvSpPr>
      <dsp:spPr>
        <a:xfrm rot="5400000">
          <a:off x="2953618" y="-1220381"/>
          <a:ext cx="412428" cy="29586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Processing</a:t>
          </a:r>
          <a:endParaRPr lang="en-GB" sz="2100" kern="1200" dirty="0"/>
        </a:p>
      </dsp:txBody>
      <dsp:txXfrm rot="-5400000">
        <a:off x="1680505" y="72865"/>
        <a:ext cx="2938523" cy="372162"/>
      </dsp:txXfrm>
    </dsp:sp>
    <dsp:sp modelId="{5BC7EABE-FEBE-496C-A6F2-BB633AE78449}">
      <dsp:nvSpPr>
        <dsp:cNvPr id="0" name=""/>
        <dsp:cNvSpPr/>
      </dsp:nvSpPr>
      <dsp:spPr>
        <a:xfrm flipH="1">
          <a:off x="0" y="1179"/>
          <a:ext cx="1680504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Sleep stage time series </a:t>
          </a:r>
          <a:br>
            <a:rPr lang="en-US" sz="1100" kern="1200" dirty="0"/>
          </a:br>
          <a:r>
            <a:rPr lang="en-US" sz="1100" kern="1200" dirty="0"/>
            <a:t>[epoch=30s]</a:t>
          </a:r>
          <a:endParaRPr lang="en-GB" sz="1100" kern="1200" dirty="0"/>
        </a:p>
      </dsp:txBody>
      <dsp:txXfrm>
        <a:off x="25166" y="26345"/>
        <a:ext cx="1630172" cy="465203"/>
      </dsp:txXfrm>
    </dsp:sp>
    <dsp:sp modelId="{99DC9E8E-C215-40FC-9B8F-B2A7DDEAE3D9}">
      <dsp:nvSpPr>
        <dsp:cNvPr id="0" name=""/>
        <dsp:cNvSpPr/>
      </dsp:nvSpPr>
      <dsp:spPr>
        <a:xfrm rot="5400000">
          <a:off x="2949686" y="-684870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Feature extraction</a:t>
          </a:r>
          <a:endParaRPr lang="en-GB" sz="2100" kern="1200" dirty="0"/>
        </a:p>
      </dsp:txBody>
      <dsp:txXfrm rot="-5400000">
        <a:off x="1670771" y="614178"/>
        <a:ext cx="2950126" cy="372162"/>
      </dsp:txXfrm>
    </dsp:sp>
    <dsp:sp modelId="{F26321B8-3868-4A5E-82CD-DC25DE21695C}">
      <dsp:nvSpPr>
        <dsp:cNvPr id="0" name=""/>
        <dsp:cNvSpPr/>
      </dsp:nvSpPr>
      <dsp:spPr>
        <a:xfrm>
          <a:off x="0" y="542491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Binned time series</a:t>
          </a:r>
          <a:br>
            <a:rPr lang="en-US" sz="1100" kern="1200" dirty="0"/>
          </a:br>
          <a:r>
            <a:rPr lang="en-US" sz="1100" kern="1200" dirty="0"/>
            <a:t>[epoch=1h]</a:t>
          </a:r>
          <a:endParaRPr lang="en-GB" sz="1100" kern="1200" dirty="0"/>
        </a:p>
      </dsp:txBody>
      <dsp:txXfrm>
        <a:off x="25166" y="567657"/>
        <a:ext cx="1620438" cy="465203"/>
      </dsp:txXfrm>
    </dsp:sp>
    <dsp:sp modelId="{1CA5EB32-AAED-43FB-884D-831EF8171922}">
      <dsp:nvSpPr>
        <dsp:cNvPr id="0" name=""/>
        <dsp:cNvSpPr/>
      </dsp:nvSpPr>
      <dsp:spPr>
        <a:xfrm rot="5400000">
          <a:off x="2949686" y="-143558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Feature selection </a:t>
          </a:r>
          <a:endParaRPr lang="en-GB" sz="2100" kern="1200" dirty="0"/>
        </a:p>
      </dsp:txBody>
      <dsp:txXfrm rot="-5400000">
        <a:off x="1670771" y="1155490"/>
        <a:ext cx="2950126" cy="372162"/>
      </dsp:txXfrm>
    </dsp:sp>
    <dsp:sp modelId="{CD86134C-8E49-4F79-AFEC-06D845553FB9}">
      <dsp:nvSpPr>
        <dsp:cNvPr id="0" name=""/>
        <dsp:cNvSpPr/>
      </dsp:nvSpPr>
      <dsp:spPr>
        <a:xfrm>
          <a:off x="0" y="1083803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Features</a:t>
          </a:r>
          <a:endParaRPr lang="en-GB" sz="1100" kern="1200" dirty="0"/>
        </a:p>
      </dsp:txBody>
      <dsp:txXfrm>
        <a:off x="25166" y="1108969"/>
        <a:ext cx="1620438" cy="465203"/>
      </dsp:txXfrm>
    </dsp:sp>
    <dsp:sp modelId="{7C1D5383-6500-4819-A71F-6BC593099325}">
      <dsp:nvSpPr>
        <dsp:cNvPr id="0" name=""/>
        <dsp:cNvSpPr/>
      </dsp:nvSpPr>
      <dsp:spPr>
        <a:xfrm>
          <a:off x="0" y="1625116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Selected features</a:t>
          </a:r>
          <a:endParaRPr lang="en-GB" sz="1100" kern="1200" dirty="0"/>
        </a:p>
      </dsp:txBody>
      <dsp:txXfrm>
        <a:off x="25166" y="1650282"/>
        <a:ext cx="1620438" cy="465203"/>
      </dsp:txXfrm>
    </dsp:sp>
    <dsp:sp modelId="{3EEC1EE7-4973-4600-9997-33BEC5D52848}">
      <dsp:nvSpPr>
        <dsp:cNvPr id="0" name=""/>
        <dsp:cNvSpPr/>
      </dsp:nvSpPr>
      <dsp:spPr>
        <a:xfrm>
          <a:off x="0" y="2166428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Modelling</a:t>
          </a:r>
          <a:endParaRPr lang="en-GB" sz="1100" kern="1200" dirty="0"/>
        </a:p>
      </dsp:txBody>
      <dsp:txXfrm>
        <a:off x="25166" y="2191594"/>
        <a:ext cx="1620438" cy="4652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DC233-E7BA-4DB4-B3F1-0FF1C6CFC770}">
      <dsp:nvSpPr>
        <dsp:cNvPr id="0" name=""/>
        <dsp:cNvSpPr/>
      </dsp:nvSpPr>
      <dsp:spPr>
        <a:xfrm>
          <a:off x="1103" y="1278971"/>
          <a:ext cx="1515337" cy="757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Subject/Participant</a:t>
          </a:r>
          <a:endParaRPr lang="en-GB" sz="1300" kern="1200" dirty="0"/>
        </a:p>
      </dsp:txBody>
      <dsp:txXfrm>
        <a:off x="23294" y="1301162"/>
        <a:ext cx="1470955" cy="713286"/>
      </dsp:txXfrm>
    </dsp:sp>
    <dsp:sp modelId="{CE7A0172-CFFA-45C6-ACC4-C6D30E3D6A29}">
      <dsp:nvSpPr>
        <dsp:cNvPr id="0" name=""/>
        <dsp:cNvSpPr/>
      </dsp:nvSpPr>
      <dsp:spPr>
        <a:xfrm rot="18289469">
          <a:off x="1288802" y="1201579"/>
          <a:ext cx="1061412" cy="41132"/>
        </a:xfrm>
        <a:custGeom>
          <a:avLst/>
          <a:gdLst/>
          <a:ahLst/>
          <a:cxnLst/>
          <a:rect l="0" t="0" r="0" b="0"/>
          <a:pathLst>
            <a:path>
              <a:moveTo>
                <a:pt x="0" y="20566"/>
              </a:moveTo>
              <a:lnTo>
                <a:pt x="1061412" y="205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792973" y="1195610"/>
        <a:ext cx="53070" cy="53070"/>
      </dsp:txXfrm>
    </dsp:sp>
    <dsp:sp modelId="{694AC2B3-9291-4249-9CAD-496F650AB878}">
      <dsp:nvSpPr>
        <dsp:cNvPr id="0" name=""/>
        <dsp:cNvSpPr/>
      </dsp:nvSpPr>
      <dsp:spPr>
        <a:xfrm>
          <a:off x="2122576" y="407651"/>
          <a:ext cx="1515337" cy="757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Night</a:t>
          </a:r>
          <a:endParaRPr lang="en-GB" sz="1300" kern="1200" dirty="0"/>
        </a:p>
      </dsp:txBody>
      <dsp:txXfrm>
        <a:off x="2144767" y="429842"/>
        <a:ext cx="1470955" cy="713286"/>
      </dsp:txXfrm>
    </dsp:sp>
    <dsp:sp modelId="{F2DC13D4-212D-428E-9A80-CD8274740429}">
      <dsp:nvSpPr>
        <dsp:cNvPr id="0" name=""/>
        <dsp:cNvSpPr/>
      </dsp:nvSpPr>
      <dsp:spPr>
        <a:xfrm>
          <a:off x="1516441" y="1637239"/>
          <a:ext cx="606135" cy="41132"/>
        </a:xfrm>
        <a:custGeom>
          <a:avLst/>
          <a:gdLst/>
          <a:ahLst/>
          <a:cxnLst/>
          <a:rect l="0" t="0" r="0" b="0"/>
          <a:pathLst>
            <a:path>
              <a:moveTo>
                <a:pt x="0" y="20566"/>
              </a:moveTo>
              <a:lnTo>
                <a:pt x="606135" y="205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804355" y="1642652"/>
        <a:ext cx="30306" cy="30306"/>
      </dsp:txXfrm>
    </dsp:sp>
    <dsp:sp modelId="{5293329A-8DDE-4A3B-9449-900709CF42C2}">
      <dsp:nvSpPr>
        <dsp:cNvPr id="0" name=""/>
        <dsp:cNvSpPr/>
      </dsp:nvSpPr>
      <dsp:spPr>
        <a:xfrm>
          <a:off x="2122576" y="1278971"/>
          <a:ext cx="1515337" cy="757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Nights</a:t>
          </a:r>
          <a:endParaRPr lang="en-GB" sz="1300" kern="1200" dirty="0"/>
        </a:p>
      </dsp:txBody>
      <dsp:txXfrm>
        <a:off x="2144767" y="1301162"/>
        <a:ext cx="1470955" cy="713286"/>
      </dsp:txXfrm>
    </dsp:sp>
    <dsp:sp modelId="{43EAF727-6C30-46D3-99F2-848346A6E5E7}">
      <dsp:nvSpPr>
        <dsp:cNvPr id="0" name=""/>
        <dsp:cNvSpPr/>
      </dsp:nvSpPr>
      <dsp:spPr>
        <a:xfrm rot="3310531">
          <a:off x="1288802" y="2072898"/>
          <a:ext cx="1061412" cy="41132"/>
        </a:xfrm>
        <a:custGeom>
          <a:avLst/>
          <a:gdLst/>
          <a:ahLst/>
          <a:cxnLst/>
          <a:rect l="0" t="0" r="0" b="0"/>
          <a:pathLst>
            <a:path>
              <a:moveTo>
                <a:pt x="0" y="20566"/>
              </a:moveTo>
              <a:lnTo>
                <a:pt x="1061412" y="205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792973" y="2066929"/>
        <a:ext cx="53070" cy="53070"/>
      </dsp:txXfrm>
    </dsp:sp>
    <dsp:sp modelId="{BC79CF4A-94A1-4CA1-BE12-CBEC02B9BF8D}">
      <dsp:nvSpPr>
        <dsp:cNvPr id="0" name=""/>
        <dsp:cNvSpPr/>
      </dsp:nvSpPr>
      <dsp:spPr>
        <a:xfrm>
          <a:off x="2122576" y="2150290"/>
          <a:ext cx="1515337" cy="757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…</a:t>
          </a:r>
          <a:endParaRPr lang="en-GB" sz="1300" kern="1200" dirty="0"/>
        </a:p>
      </dsp:txBody>
      <dsp:txXfrm>
        <a:off x="2144767" y="2172481"/>
        <a:ext cx="1470955" cy="713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8364D-3E55-4A92-9FCF-12368B1BC05D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D026-F682-47F5-8C2E-D9685232F9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939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2157-49A3-4854-A81A-60C8146BB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42" y="1300480"/>
            <a:ext cx="11828584" cy="49075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40018-805A-4768-9E6C-64A599DE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214" y="6356350"/>
            <a:ext cx="522456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fld id="{68A05293-21FB-4FA8-9D19-D11780AB68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B84E55-ED17-45A9-90FC-8E07933B9A4F}"/>
              </a:ext>
            </a:extLst>
          </p:cNvPr>
          <p:cNvSpPr txBox="1">
            <a:spLocks/>
          </p:cNvSpPr>
          <p:nvPr userDrawn="1"/>
        </p:nvSpPr>
        <p:spPr>
          <a:xfrm>
            <a:off x="5842000" y="6357281"/>
            <a:ext cx="4585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049BA3C-B121-44FA-B291-E2D427084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984" y="543134"/>
            <a:ext cx="11828584" cy="6071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&lt;Title&gt;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93C91F1-6280-4A75-94C1-B23F50857F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800" y="6358215"/>
            <a:ext cx="8088725" cy="363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ECAA17F9-1FCB-4ECB-B6FC-305B7DBBADB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84480" y="105646"/>
            <a:ext cx="11714088" cy="26881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&lt;Section title&gt;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D45B20-5A96-49CC-A3C7-8208AE26F62D}"/>
              </a:ext>
            </a:extLst>
          </p:cNvPr>
          <p:cNvSpPr/>
          <p:nvPr userDrawn="1"/>
        </p:nvSpPr>
        <p:spPr>
          <a:xfrm>
            <a:off x="182442" y="105647"/>
            <a:ext cx="45719" cy="2688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B0ABD480-5A6A-43BF-8E81-C01A41CCF2F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685270" y="6357937"/>
            <a:ext cx="369570" cy="36353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/ NN</a:t>
            </a:r>
            <a:endParaRPr lang="en-GB" dirty="0"/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32372C6A-22FB-4145-B896-825FC0B347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032240" y="6356350"/>
            <a:ext cx="221624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2022.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8859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+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2157-49A3-4854-A81A-60C8146BB9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41840" y="1300480"/>
            <a:ext cx="2369185" cy="490751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&lt;Description&gt;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B84E55-ED17-45A9-90FC-8E07933B9A4F}"/>
              </a:ext>
            </a:extLst>
          </p:cNvPr>
          <p:cNvSpPr txBox="1">
            <a:spLocks/>
          </p:cNvSpPr>
          <p:nvPr userDrawn="1"/>
        </p:nvSpPr>
        <p:spPr>
          <a:xfrm>
            <a:off x="5842000" y="6357281"/>
            <a:ext cx="4585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30053AF-1DBF-46E2-BAC5-D3C0FC6E9E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9984" y="1300480"/>
            <a:ext cx="9369425" cy="49075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DA891EBE-10F0-4C26-8E1E-9D1C7A9B20E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800" y="6358215"/>
            <a:ext cx="8088725" cy="363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82EFC4DB-A3AD-4CFA-9294-C2B794AE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7568" y="6356350"/>
            <a:ext cx="381000" cy="34885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fld id="{68A05293-21FB-4FA8-9D19-D11780AB68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6161616-FF9D-49D0-9FB8-7E0BC779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22080" y="6356350"/>
            <a:ext cx="247493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GB"/>
              <a:t>ASDF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B49BA0-E9AD-43A3-BEF3-84334F9FD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984" y="543135"/>
            <a:ext cx="11828584" cy="607122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&lt;Title&gt;</a:t>
            </a:r>
            <a:endParaRPr lang="en-GB" dirty="0"/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AB7F5EA8-3C22-4EA2-A731-42F57620F26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84480" y="105646"/>
            <a:ext cx="11714088" cy="26881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&lt;Section title&gt;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003E8A-7F93-45E9-9393-DF8719F70849}"/>
              </a:ext>
            </a:extLst>
          </p:cNvPr>
          <p:cNvSpPr/>
          <p:nvPr userDrawn="1"/>
        </p:nvSpPr>
        <p:spPr>
          <a:xfrm>
            <a:off x="182442" y="105647"/>
            <a:ext cx="45719" cy="2688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29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B37EE4-FC8E-46CF-9031-DA0AA5EBFB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8344" y="5842865"/>
            <a:ext cx="1180268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Caption</a:t>
            </a:r>
            <a:endParaRPr lang="en-US" dirty="0"/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7ACC4A14-CE58-466C-A134-ACFD4194DFF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800" y="6358215"/>
            <a:ext cx="8088725" cy="363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8E21D2-BB32-46BD-8201-328E1231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7568" y="6356350"/>
            <a:ext cx="381000" cy="34885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fld id="{68A05293-21FB-4FA8-9D19-D11780AB68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2A35C95-9A71-4012-A442-68E2247FD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22080" y="6356350"/>
            <a:ext cx="247493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GB"/>
              <a:t>ASDF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499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8D57-05B3-4DFF-A545-301325C3BF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3920" y="1142366"/>
            <a:ext cx="104648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EB44F-7F06-455B-BF5B-7C708929A3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3920" y="3627120"/>
            <a:ext cx="10464800" cy="9804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4213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6E2E8-9ECD-497A-946D-4C140437D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3537"/>
            <a:ext cx="10515600" cy="77406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90AE3-33F8-4E48-87E0-697AF3C30C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00430" y="1388112"/>
            <a:ext cx="10391140" cy="47682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BDD988-8DD3-4B96-81B9-0E0F79C56F99}"/>
              </a:ext>
            </a:extLst>
          </p:cNvPr>
          <p:cNvCxnSpPr>
            <a:cxnSpLocks/>
          </p:cNvCxnSpPr>
          <p:nvPr userDrawn="1"/>
        </p:nvCxnSpPr>
        <p:spPr>
          <a:xfrm>
            <a:off x="831850" y="1252856"/>
            <a:ext cx="105156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94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6E2E8-9ECD-497A-946D-4C140437D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03376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90AE3-33F8-4E48-87E0-697AF3C30C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00430" y="4656138"/>
            <a:ext cx="1039114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description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BDD988-8DD3-4B96-81B9-0E0F79C56F99}"/>
              </a:ext>
            </a:extLst>
          </p:cNvPr>
          <p:cNvCxnSpPr>
            <a:cxnSpLocks/>
          </p:cNvCxnSpPr>
          <p:nvPr userDrawn="1"/>
        </p:nvCxnSpPr>
        <p:spPr>
          <a:xfrm>
            <a:off x="831850" y="4565016"/>
            <a:ext cx="105156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23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3E70-F789-4B84-BF44-B8348173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61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131DA6D-E18F-46E2-BE56-1C22CB4BF81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7" y="6366605"/>
            <a:ext cx="487484" cy="33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7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85" r:id="rId2"/>
    <p:sldLayoutId id="2147483702" r:id="rId3"/>
    <p:sldLayoutId id="2147483698" r:id="rId4"/>
    <p:sldLayoutId id="2147483703" r:id="rId5"/>
    <p:sldLayoutId id="2147483697" r:id="rId6"/>
    <p:sldLayoutId id="2147483704" r:id="rId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3">
              <a:lumMod val="40000"/>
              <a:lumOff val="6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3">
              <a:lumMod val="40000"/>
              <a:lumOff val="60000"/>
            </a:schemeClr>
          </a:solidFill>
          <a:latin typeface="+mj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40000"/>
              <a:lumOff val="60000"/>
            </a:schemeClr>
          </a:solidFill>
          <a:latin typeface="+mj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3">
              <a:lumMod val="40000"/>
              <a:lumOff val="60000"/>
            </a:schemeClr>
          </a:solidFill>
          <a:latin typeface="+mj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3">
              <a:lumMod val="40000"/>
              <a:lumOff val="60000"/>
            </a:schemeClr>
          </a:solidFill>
          <a:latin typeface="+mj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3">
              <a:lumMod val="40000"/>
              <a:lumOff val="60000"/>
            </a:schemeClr>
          </a:solidFill>
          <a:latin typeface="+mj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8B402B-AA69-4CF4-B952-E114259A418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Data:</a:t>
            </a:r>
          </a:p>
          <a:p>
            <a:pPr marL="800100" lvl="1" indent="-342900" algn="l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 of depression labels among each patient/individual</a:t>
            </a:r>
          </a:p>
          <a:p>
            <a:pPr marL="800100" lvl="1" indent="-342900" algn="l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Overlapping of sleep labels</a:t>
            </a:r>
          </a:p>
          <a:p>
            <a:pPr marL="342900" indent="-342900" algn="l">
              <a:buFontTx/>
              <a:buChar char="-"/>
            </a:pPr>
            <a:r>
              <a:rPr lang="en-GB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 extraction:</a:t>
            </a:r>
          </a:p>
          <a:p>
            <a:pPr marL="800100" lvl="1" indent="-342900" algn="l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Spectral envelope and optimal scaling (Li et al 2021)</a:t>
            </a:r>
          </a:p>
          <a:p>
            <a:pPr marL="342900" indent="-342900" algn="l">
              <a:buFontTx/>
              <a:buChar char="-"/>
            </a:pPr>
            <a:r>
              <a:rPr lang="en-GB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Classifier:</a:t>
            </a:r>
          </a:p>
          <a:p>
            <a:pPr marL="800100" lvl="1" indent="-342900" algn="l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 processes?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463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7F235B-353D-40A6-8034-6B971D43F5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90" t="26621" r="6353" b="13332"/>
          <a:stretch/>
        </p:blipFill>
        <p:spPr>
          <a:xfrm>
            <a:off x="2025570" y="1365814"/>
            <a:ext cx="2488558" cy="1423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A920B-7978-4FEC-AEAB-8F0E6D9A4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9" t="22173" r="10352" b="15425"/>
          <a:stretch/>
        </p:blipFill>
        <p:spPr>
          <a:xfrm>
            <a:off x="5000263" y="1365814"/>
            <a:ext cx="2488557" cy="1423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F86B22-83BB-49D1-BF1B-B5CD23A0A766}"/>
              </a:ext>
            </a:extLst>
          </p:cNvPr>
          <p:cNvSpPr txBox="1"/>
          <p:nvPr/>
        </p:nvSpPr>
        <p:spPr>
          <a:xfrm>
            <a:off x="5000263" y="2789500"/>
            <a:ext cx="1103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After </a:t>
            </a:r>
            <a:r>
              <a:rPr lang="en-GB" sz="1400" dirty="0" err="1">
                <a:solidFill>
                  <a:schemeClr val="bg1"/>
                </a:solidFill>
              </a:rPr>
              <a:t>dedup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8981EA-ECAC-43FB-800D-7E584D23C75E}"/>
              </a:ext>
            </a:extLst>
          </p:cNvPr>
          <p:cNvSpPr txBox="1"/>
          <p:nvPr/>
        </p:nvSpPr>
        <p:spPr>
          <a:xfrm>
            <a:off x="2025570" y="2789500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Before </a:t>
            </a:r>
            <a:r>
              <a:rPr lang="en-GB" sz="1400" dirty="0" err="1">
                <a:solidFill>
                  <a:schemeClr val="bg1"/>
                </a:solidFill>
              </a:rPr>
              <a:t>dedup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Hard-to-resolve situations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A3DE8-82CF-4EB2-8B96-1C3423CF3281}"/>
              </a:ext>
            </a:extLst>
          </p:cNvPr>
          <p:cNvSpPr txBox="1"/>
          <p:nvPr/>
        </p:nvSpPr>
        <p:spPr>
          <a:xfrm>
            <a:off x="1474574" y="1716853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E3937-7B75-4F15-B278-05D6B3D03E9D}"/>
              </a:ext>
            </a:extLst>
          </p:cNvPr>
          <p:cNvSpPr txBox="1"/>
          <p:nvPr/>
        </p:nvSpPr>
        <p:spPr>
          <a:xfrm>
            <a:off x="1474574" y="2409860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DE323-2E42-43F6-B1C6-18411A3DDA13}"/>
              </a:ext>
            </a:extLst>
          </p:cNvPr>
          <p:cNvSpPr txBox="1"/>
          <p:nvPr/>
        </p:nvSpPr>
        <p:spPr>
          <a:xfrm>
            <a:off x="1474574" y="1373144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`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35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issues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059093-FEB3-43DE-B2C6-5CED12B0E32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Patient IDs in PHQ and sleep stages – </a:t>
            </a:r>
            <a:b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 are non-existent in meta-data file</a:t>
            </a:r>
          </a:p>
          <a:p>
            <a:pPr marL="457200" indent="-457200" algn="l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080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PHQ trajectories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04F62E-F936-4CAE-9EF0-450ADFB42A44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2022.02.10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837DB6-F0C9-4D63-B0D2-FC2AC35F4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47" y="3983848"/>
            <a:ext cx="10714486" cy="1340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630107-BCD2-43FF-BA15-E028844CF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47" y="5329161"/>
            <a:ext cx="10714487" cy="1341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D0CD21-2A82-4ECA-9942-B1217CB3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39" y="1421329"/>
            <a:ext cx="10707594" cy="135273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6D1E24-3FE4-4FB7-A142-53F40263795B}"/>
              </a:ext>
            </a:extLst>
          </p:cNvPr>
          <p:cNvSpPr txBox="1">
            <a:spLocks/>
          </p:cNvSpPr>
          <p:nvPr/>
        </p:nvSpPr>
        <p:spPr>
          <a:xfrm>
            <a:off x="838200" y="5713045"/>
            <a:ext cx="10515600" cy="463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00C337E-3758-4C74-800A-73C1DF55E9FA}"/>
              </a:ext>
            </a:extLst>
          </p:cNvPr>
          <p:cNvSpPr txBox="1">
            <a:spLocks/>
          </p:cNvSpPr>
          <p:nvPr/>
        </p:nvSpPr>
        <p:spPr>
          <a:xfrm>
            <a:off x="1016000" y="981333"/>
            <a:ext cx="10515600" cy="638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Duplicate records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6AE3B1D-78B3-4C66-AF83-110F6E8DE556}"/>
              </a:ext>
            </a:extLst>
          </p:cNvPr>
          <p:cNvSpPr txBox="1">
            <a:spLocks/>
          </p:cNvSpPr>
          <p:nvPr/>
        </p:nvSpPr>
        <p:spPr>
          <a:xfrm>
            <a:off x="1070708" y="3551188"/>
            <a:ext cx="10515600" cy="468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High/</a:t>
            </a:r>
            <a:r>
              <a:rPr lang="en-US" sz="2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low </a:t>
            </a:r>
            <a:r>
              <a:rPr lang="en-US" sz="20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variability in trajectories</a:t>
            </a:r>
          </a:p>
        </p:txBody>
      </p:sp>
    </p:spTree>
    <p:extLst>
      <p:ext uri="{BB962C8B-B14F-4D97-AF65-F5344CB8AC3E}">
        <p14:creationId xmlns:p14="http://schemas.microsoft.com/office/powerpoint/2010/main" val="137373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8A528D-EAD7-492F-B09C-B820794B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81" y="435386"/>
            <a:ext cx="5323127" cy="3733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438DFF-14B9-4F29-B42D-D0C0CAF9C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877"/>
          <a:stretch/>
        </p:blipFill>
        <p:spPr>
          <a:xfrm>
            <a:off x="10223894" y="6104646"/>
            <a:ext cx="3492106" cy="24805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FF29D8-5DAF-4E5F-985F-E4F214B3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033" y="398359"/>
            <a:ext cx="5143788" cy="377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53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059093-FEB3-43DE-B2C6-5CED12B0E32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sz="20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atch by date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Run simple logistic model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Run empty mixed model vs non-mixed model</a:t>
            </a:r>
            <a:endParaRPr lang="en-US" sz="2000" dirty="0">
              <a:solidFill>
                <a:srgbClr val="D4D4D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Outlook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2022.02.10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298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A1769-646F-481A-88FF-B9C3144C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992" y="3429000"/>
            <a:ext cx="4143884" cy="25166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3DE94F-24F0-4DC0-8733-F2C59D9A0436}"/>
              </a:ext>
            </a:extLst>
          </p:cNvPr>
          <p:cNvSpPr txBox="1">
            <a:spLocks/>
          </p:cNvSpPr>
          <p:nvPr/>
        </p:nvSpPr>
        <p:spPr>
          <a:xfrm>
            <a:off x="6318658" y="2983485"/>
            <a:ext cx="3753012" cy="531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After: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 of hourly sleep stage proportions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7E91A7-3408-479D-BBFE-F472D741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89" y="3440181"/>
            <a:ext cx="4086795" cy="25054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AD5F2A4-5D03-460B-A50A-A25A353BEB8A}"/>
              </a:ext>
            </a:extLst>
          </p:cNvPr>
          <p:cNvSpPr/>
          <p:nvPr/>
        </p:nvSpPr>
        <p:spPr>
          <a:xfrm>
            <a:off x="2276558" y="5397536"/>
            <a:ext cx="2838026" cy="5480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CB18C2C-68F7-4E67-AB40-548E9EA0FDEE}"/>
              </a:ext>
            </a:extLst>
          </p:cNvPr>
          <p:cNvSpPr txBox="1">
            <a:spLocks/>
          </p:cNvSpPr>
          <p:nvPr/>
        </p:nvSpPr>
        <p:spPr>
          <a:xfrm>
            <a:off x="81280" y="604391"/>
            <a:ext cx="11272520" cy="23281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Input </a:t>
            </a:r>
            <a:r>
              <a:rPr lang="en-US" sz="18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dataframe</a:t>
            </a:r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b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Each row = hour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Each column = proportion of sleep stage (awake/deep/light/rem)</a:t>
            </a:r>
          </a:p>
          <a:p>
            <a:pPr algn="l"/>
            <a:endParaRPr lang="en-US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Expected: 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‘total’ sleep stage proportion per hour = 1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Accounting for missing values, 0 &lt;= ‘total’ proportion &lt;= 1</a:t>
            </a:r>
          </a:p>
          <a:p>
            <a:pPr algn="l"/>
            <a:endParaRPr lang="en-US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Problem:</a:t>
            </a:r>
            <a:b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significant number of hours (12.1%) show a ‘total’ proportion of &gt;1</a:t>
            </a:r>
          </a:p>
          <a:p>
            <a:pPr algn="l"/>
            <a:r>
              <a:rPr lang="en-GB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Many rows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8DCE057-B781-467B-9A9C-10BDEECD55EF}"/>
              </a:ext>
            </a:extLst>
          </p:cNvPr>
          <p:cNvSpPr txBox="1">
            <a:spLocks/>
          </p:cNvSpPr>
          <p:nvPr/>
        </p:nvSpPr>
        <p:spPr>
          <a:xfrm>
            <a:off x="4947692" y="6053965"/>
            <a:ext cx="3753012" cy="399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proportion=0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(entirely missing): 43.6%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0DBA7BF-9A16-40CA-B737-76D849C2B4B1}"/>
              </a:ext>
            </a:extLst>
          </p:cNvPr>
          <p:cNvSpPr txBox="1">
            <a:spLocks/>
          </p:cNvSpPr>
          <p:nvPr/>
        </p:nvSpPr>
        <p:spPr>
          <a:xfrm>
            <a:off x="1252127" y="3040035"/>
            <a:ext cx="3753012" cy="531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Before: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 of hourly sleep stage proportions</a:t>
            </a:r>
          </a:p>
        </p:txBody>
      </p:sp>
    </p:spTree>
    <p:extLst>
      <p:ext uri="{BB962C8B-B14F-4D97-AF65-F5344CB8AC3E}">
        <p14:creationId xmlns:p14="http://schemas.microsoft.com/office/powerpoint/2010/main" val="2977390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8DCE057-B781-467B-9A9C-10BDEECD55EF}"/>
              </a:ext>
            </a:extLst>
          </p:cNvPr>
          <p:cNvSpPr txBox="1">
            <a:spLocks/>
          </p:cNvSpPr>
          <p:nvPr/>
        </p:nvSpPr>
        <p:spPr>
          <a:xfrm>
            <a:off x="-719124" y="1732734"/>
            <a:ext cx="3753012" cy="399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input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B924F-0BBA-44C3-B97E-A2C5636B3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19" y="2215231"/>
            <a:ext cx="10869542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31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1F525D-256D-4872-95B4-AF86F727C8F6}"/>
              </a:ext>
            </a:extLst>
          </p:cNvPr>
          <p:cNvSpPr txBox="1">
            <a:spLocks/>
          </p:cNvSpPr>
          <p:nvPr/>
        </p:nvSpPr>
        <p:spPr>
          <a:xfrm>
            <a:off x="1167016" y="979272"/>
            <a:ext cx="2284220" cy="723705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Sleep stage intervals</a:t>
            </a:r>
            <a:b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(n=1,855,957, </a:t>
            </a:r>
            <a:b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1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618,082 hours</a:t>
            </a:r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6DD4A0F-4685-4F59-9BC6-36B762818308}"/>
              </a:ext>
            </a:extLst>
          </p:cNvPr>
          <p:cNvSpPr txBox="1">
            <a:spLocks/>
          </p:cNvSpPr>
          <p:nvPr/>
        </p:nvSpPr>
        <p:spPr>
          <a:xfrm>
            <a:off x="1050916" y="4547291"/>
            <a:ext cx="2516420" cy="469994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Hourly-binned proportions</a:t>
            </a:r>
            <a:b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</a:t>
            </a:r>
            <a:r>
              <a:rPr lang="en-GB" sz="14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735555</a:t>
            </a:r>
            <a: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19D963-69EA-410F-B5B7-DA4B82A14E85}"/>
              </a:ext>
            </a:extLst>
          </p:cNvPr>
          <p:cNvSpPr txBox="1">
            <a:spLocks/>
          </p:cNvSpPr>
          <p:nvPr/>
        </p:nvSpPr>
        <p:spPr>
          <a:xfrm>
            <a:off x="5496356" y="979272"/>
            <a:ext cx="2284220" cy="451079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PHQ test records</a:t>
            </a:r>
            <a:b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(n=5082)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66A77DD-C34D-4C07-B3E9-873B886A9744}"/>
              </a:ext>
            </a:extLst>
          </p:cNvPr>
          <p:cNvSpPr txBox="1">
            <a:spLocks/>
          </p:cNvSpPr>
          <p:nvPr/>
        </p:nvSpPr>
        <p:spPr>
          <a:xfrm>
            <a:off x="2343205" y="3672568"/>
            <a:ext cx="3753012" cy="470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Deduplication 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</a:t>
            </a:r>
            <a:r>
              <a:rPr lang="en-GB" sz="8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258,575, 0.38</a:t>
            </a: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E236245-375C-43E6-9AA2-800E51554D5A}"/>
              </a:ext>
            </a:extLst>
          </p:cNvPr>
          <p:cNvSpPr txBox="1">
            <a:spLocks/>
          </p:cNvSpPr>
          <p:nvPr/>
        </p:nvSpPr>
        <p:spPr>
          <a:xfrm>
            <a:off x="2308602" y="1772303"/>
            <a:ext cx="3753012" cy="596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Remove records from subjects 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unmatched in PHQ/metadata 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(n=57728, 3.11%)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7F34BB3-631D-4C0C-8D67-66436FDA3435}"/>
              </a:ext>
            </a:extLst>
          </p:cNvPr>
          <p:cNvSpPr txBox="1">
            <a:spLocks/>
          </p:cNvSpPr>
          <p:nvPr/>
        </p:nvSpPr>
        <p:spPr>
          <a:xfrm>
            <a:off x="6746300" y="1697960"/>
            <a:ext cx="3753012" cy="596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Remove records from subjects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unmatched in sleep data/metadata 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(n=233, 4.58%)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FAE80F5-B214-4F60-9F63-604295EE39A1}"/>
              </a:ext>
            </a:extLst>
          </p:cNvPr>
          <p:cNvSpPr txBox="1">
            <a:spLocks/>
          </p:cNvSpPr>
          <p:nvPr/>
        </p:nvSpPr>
        <p:spPr>
          <a:xfrm>
            <a:off x="998403" y="2463437"/>
            <a:ext cx="2621446" cy="543268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Sleep stage 30s timestamps</a:t>
            </a:r>
            <a:b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(n=70,190,672)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877D9E3-2836-42F0-96B3-677D4E72AADD}"/>
              </a:ext>
            </a:extLst>
          </p:cNvPr>
          <p:cNvSpPr txBox="1">
            <a:spLocks/>
          </p:cNvSpPr>
          <p:nvPr/>
        </p:nvSpPr>
        <p:spPr>
          <a:xfrm>
            <a:off x="2357035" y="3152407"/>
            <a:ext cx="3753012" cy="470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Remove timestamps outside 8pm-10am 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</a:t>
            </a:r>
            <a:r>
              <a:rPr lang="en-US" sz="100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en-GB" sz="8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2,932,777, 4.18</a:t>
            </a: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%)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A194166-C51A-4CD6-B022-61D755EA8818}"/>
              </a:ext>
            </a:extLst>
          </p:cNvPr>
          <p:cNvSpPr txBox="1">
            <a:spLocks/>
          </p:cNvSpPr>
          <p:nvPr/>
        </p:nvSpPr>
        <p:spPr>
          <a:xfrm>
            <a:off x="2357035" y="4222703"/>
            <a:ext cx="3753012" cy="470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Binning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892488-F30C-4935-9AD1-1CA241512100}"/>
              </a:ext>
            </a:extLst>
          </p:cNvPr>
          <p:cNvCxnSpPr>
            <a:stCxn id="10" idx="2"/>
            <a:endCxn id="25" idx="0"/>
          </p:cNvCxnSpPr>
          <p:nvPr/>
        </p:nvCxnSpPr>
        <p:spPr>
          <a:xfrm>
            <a:off x="2309126" y="1702977"/>
            <a:ext cx="0" cy="760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1029EA-7B95-4DBD-8BD5-9F6A8DFEB237}"/>
              </a:ext>
            </a:extLst>
          </p:cNvPr>
          <p:cNvCxnSpPr>
            <a:cxnSpLocks/>
            <a:stCxn id="13" idx="2"/>
            <a:endCxn id="42" idx="0"/>
          </p:cNvCxnSpPr>
          <p:nvPr/>
        </p:nvCxnSpPr>
        <p:spPr>
          <a:xfrm>
            <a:off x="2309126" y="5017285"/>
            <a:ext cx="2136733" cy="71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58BC45-5EAA-49D8-BECB-7B13C618856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638466" y="1430351"/>
            <a:ext cx="0" cy="1226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5D6FB3B-8C41-446C-AF97-D5082FB5D062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2309126" y="3006705"/>
            <a:ext cx="0" cy="154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EB6D68C-7193-4DFD-82AD-4A72C781B945}"/>
              </a:ext>
            </a:extLst>
          </p:cNvPr>
          <p:cNvSpPr txBox="1">
            <a:spLocks/>
          </p:cNvSpPr>
          <p:nvPr/>
        </p:nvSpPr>
        <p:spPr>
          <a:xfrm>
            <a:off x="998402" y="6034401"/>
            <a:ext cx="2568933" cy="596279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 (hourly proportions)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Depressed:	</a:t>
            </a:r>
            <a:r>
              <a:rPr lang="en-GB" sz="1000" b="0" i="0" dirty="0">
                <a:solidFill>
                  <a:srgbClr val="CCCCCC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414000 (56.28%)</a:t>
            </a:r>
            <a:br>
              <a:rPr lang="en-GB" sz="1000" b="0" i="0" dirty="0">
                <a:solidFill>
                  <a:srgbClr val="CCCCCC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000" b="0" i="0" dirty="0">
                <a:solidFill>
                  <a:srgbClr val="CCCCCC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Non-depressed: 321555 (43.72%)</a:t>
            </a:r>
            <a:endParaRPr lang="en-US" sz="1000" dirty="0">
              <a:solidFill>
                <a:srgbClr val="D4D4D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628221-B037-4854-ADCB-BCB9720C175C}"/>
              </a:ext>
            </a:extLst>
          </p:cNvPr>
          <p:cNvSpPr txBox="1">
            <a:spLocks/>
          </p:cNvSpPr>
          <p:nvPr/>
        </p:nvSpPr>
        <p:spPr>
          <a:xfrm>
            <a:off x="5178980" y="6019191"/>
            <a:ext cx="2714334" cy="571839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 (PHQ test result covering 14-days)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Depressed: 	</a:t>
            </a:r>
            <a:r>
              <a:rPr lang="en-GB" sz="1000" b="0" i="0" dirty="0">
                <a:solidFill>
                  <a:srgbClr val="CCCCCC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1725 (55.24%)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Non-depressed: </a:t>
            </a:r>
            <a:r>
              <a:rPr lang="en-GB" sz="1000" b="0" i="0" dirty="0">
                <a:solidFill>
                  <a:srgbClr val="CCCCCC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2129 (44.76%)</a:t>
            </a:r>
            <a:endParaRPr lang="en-US" sz="1000" dirty="0">
              <a:solidFill>
                <a:srgbClr val="D4D4D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233D82D2-BBA0-4E1F-9DC0-7CBFAC2D3047}"/>
              </a:ext>
            </a:extLst>
          </p:cNvPr>
          <p:cNvSpPr txBox="1">
            <a:spLocks/>
          </p:cNvSpPr>
          <p:nvPr/>
        </p:nvSpPr>
        <p:spPr>
          <a:xfrm>
            <a:off x="998403" y="5728749"/>
            <a:ext cx="6894911" cy="236326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Merged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6F4137FF-9AC3-449F-8E3F-5C0592918321}"/>
              </a:ext>
            </a:extLst>
          </p:cNvPr>
          <p:cNvSpPr txBox="1">
            <a:spLocks/>
          </p:cNvSpPr>
          <p:nvPr/>
        </p:nvSpPr>
        <p:spPr>
          <a:xfrm>
            <a:off x="5494920" y="2676571"/>
            <a:ext cx="2284220" cy="451079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PHQ test records</a:t>
            </a:r>
            <a:b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(n=4849)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B2055C6-D79D-4EFA-86A6-CBD0A16C2ABE}"/>
              </a:ext>
            </a:extLst>
          </p:cNvPr>
          <p:cNvCxnSpPr>
            <a:cxnSpLocks/>
            <a:stCxn id="52" idx="2"/>
            <a:endCxn id="42" idx="0"/>
          </p:cNvCxnSpPr>
          <p:nvPr/>
        </p:nvCxnSpPr>
        <p:spPr>
          <a:xfrm flipH="1">
            <a:off x="4445859" y="3127650"/>
            <a:ext cx="2191171" cy="260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021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7268FE-ADE6-4285-A27C-9FBBFF46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619" y="2185480"/>
            <a:ext cx="2396928" cy="260857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0D08343-819E-4C30-8E71-D78482463BBF}"/>
              </a:ext>
            </a:extLst>
          </p:cNvPr>
          <p:cNvSpPr txBox="1">
            <a:spLocks/>
          </p:cNvSpPr>
          <p:nvPr/>
        </p:nvSpPr>
        <p:spPr>
          <a:xfrm>
            <a:off x="4509416" y="1863026"/>
            <a:ext cx="3753012" cy="596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Subject IDs in three data sources</a:t>
            </a:r>
          </a:p>
        </p:txBody>
      </p:sp>
    </p:spTree>
    <p:extLst>
      <p:ext uri="{BB962C8B-B14F-4D97-AF65-F5344CB8AC3E}">
        <p14:creationId xmlns:p14="http://schemas.microsoft.com/office/powerpoint/2010/main" val="1832784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86D2353-7DD8-4FD7-A738-132A913B579E}"/>
              </a:ext>
            </a:extLst>
          </p:cNvPr>
          <p:cNvSpPr txBox="1">
            <a:spLocks/>
          </p:cNvSpPr>
          <p:nvPr/>
        </p:nvSpPr>
        <p:spPr>
          <a:xfrm>
            <a:off x="4064517" y="1369099"/>
            <a:ext cx="3753012" cy="765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 of recorded sleep data by hour (8pm-10am)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52A1E8-3938-45EA-915A-05CAA0FC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643" y="1739150"/>
            <a:ext cx="6148901" cy="41910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A9847F-5B1E-4493-889C-E3C8DEB9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058" y="1739148"/>
            <a:ext cx="5633637" cy="419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0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5BDF6-CE4D-4706-A9BD-077087812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91" y="780915"/>
            <a:ext cx="3991532" cy="5677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50DB62-BC92-4484-A1D4-E58A9EB6F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998" y="742808"/>
            <a:ext cx="3972479" cy="5744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9B172F-A7E2-4B75-816A-E817D5B3B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530" y="714228"/>
            <a:ext cx="4001058" cy="5801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3EE8DE-734B-42AF-94D7-FE5069755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882" y="6600789"/>
            <a:ext cx="8545118" cy="2572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137734C-B095-4E84-A562-789B68258256}"/>
              </a:ext>
            </a:extLst>
          </p:cNvPr>
          <p:cNvSpPr txBox="1">
            <a:spLocks/>
          </p:cNvSpPr>
          <p:nvPr/>
        </p:nvSpPr>
        <p:spPr>
          <a:xfrm>
            <a:off x="154091" y="1823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799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 extraction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D00008-7341-47FB-AC17-D2CF0A7C8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1574557"/>
            <a:ext cx="5340675" cy="3440151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FADA98-8A65-42F4-84BC-13FAC4230DFD}"/>
              </a:ext>
            </a:extLst>
          </p:cNvPr>
          <p:cNvSpPr txBox="1">
            <a:spLocks/>
          </p:cNvSpPr>
          <p:nvPr/>
        </p:nvSpPr>
        <p:spPr>
          <a:xfrm>
            <a:off x="1069148" y="1272753"/>
            <a:ext cx="3753012" cy="765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Non-depressed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A5F9ED9-6AB8-476A-83C3-3F1788AB0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540" y="1579533"/>
            <a:ext cx="5124082" cy="3435175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DABAFA-5149-4BFA-95DF-6E0DFAB8B488}"/>
              </a:ext>
            </a:extLst>
          </p:cNvPr>
          <p:cNvSpPr txBox="1">
            <a:spLocks/>
          </p:cNvSpPr>
          <p:nvPr/>
        </p:nvSpPr>
        <p:spPr>
          <a:xfrm>
            <a:off x="6665045" y="1272753"/>
            <a:ext cx="3753012" cy="765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Depressed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6F7E67-90CB-4682-947F-CC5B73EF46ED}"/>
              </a:ext>
            </a:extLst>
          </p:cNvPr>
          <p:cNvSpPr txBox="1"/>
          <p:nvPr/>
        </p:nvSpPr>
        <p:spPr>
          <a:xfrm>
            <a:off x="28881" y="6479432"/>
            <a:ext cx="8250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b="0" dirty="0">
                <a:solidFill>
                  <a:srgbClr val="9CDCFE"/>
                </a:solidFill>
                <a:effectLst/>
                <a:latin typeface="Cascadia Code PL" panose="020B0609020000020004" pitchFamily="49" charset="0"/>
              </a:rPr>
              <a:t>show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 = </a:t>
            </a:r>
            <a:r>
              <a:rPr lang="en-GB" sz="700" b="0" dirty="0" err="1">
                <a:solidFill>
                  <a:srgbClr val="9CDCFE"/>
                </a:solidFill>
                <a:effectLst/>
                <a:latin typeface="Cascadia Code PL" panose="020B0609020000020004" pitchFamily="49" charset="0"/>
              </a:rPr>
              <a:t>df</a:t>
            </a:r>
            <a:r>
              <a:rPr lang="en-GB" sz="700" b="0" dirty="0" err="1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.loc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[</a:t>
            </a:r>
            <a:r>
              <a:rPr lang="en-GB" sz="700" b="0" dirty="0">
                <a:solidFill>
                  <a:srgbClr val="9CDCFE"/>
                </a:solidFill>
                <a:effectLst/>
                <a:latin typeface="Cascadia Code PL" panose="020B0609020000020004" pitchFamily="49" charset="0"/>
              </a:rPr>
              <a:t>df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[</a:t>
            </a:r>
            <a:r>
              <a:rPr lang="en-GB" sz="700" b="0" dirty="0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'</a:t>
            </a:r>
            <a:r>
              <a:rPr lang="en-GB" sz="700" b="0" dirty="0" err="1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id_new</a:t>
            </a:r>
            <a:r>
              <a:rPr lang="en-GB" sz="700" b="0" dirty="0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'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]==</a:t>
            </a:r>
            <a:r>
              <a:rPr lang="en-GB" sz="700" b="0" dirty="0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'6fcdd023-6388-4650-a30d-8311015fc731_2019-05-08'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] </a:t>
            </a:r>
            <a:r>
              <a:rPr lang="en-GB" sz="700" b="0" dirty="0">
                <a:solidFill>
                  <a:srgbClr val="6A9955"/>
                </a:solidFill>
                <a:effectLst/>
                <a:latin typeface="Cascadia Code PL" panose="020B0609020000020004" pitchFamily="49" charset="0"/>
              </a:rPr>
              <a:t># non-depressed</a:t>
            </a:r>
            <a:endParaRPr lang="en-GB" sz="700" b="0" dirty="0">
              <a:solidFill>
                <a:srgbClr val="D4D4D4"/>
              </a:solidFill>
              <a:effectLst/>
              <a:latin typeface="Cascadia Code PL" panose="020B0609020000020004" pitchFamily="49" charset="0"/>
            </a:endParaRPr>
          </a:p>
          <a:p>
            <a:r>
              <a:rPr lang="en-GB" sz="700" b="0" dirty="0">
                <a:solidFill>
                  <a:srgbClr val="9CDCFE"/>
                </a:solidFill>
                <a:effectLst/>
                <a:latin typeface="Cascadia Code PL" panose="020B0609020000020004" pitchFamily="49" charset="0"/>
              </a:rPr>
              <a:t>show2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 = </a:t>
            </a:r>
            <a:r>
              <a:rPr lang="en-GB" sz="700" b="0" dirty="0" err="1">
                <a:solidFill>
                  <a:srgbClr val="9CDCFE"/>
                </a:solidFill>
                <a:effectLst/>
                <a:latin typeface="Cascadia Code PL" panose="020B0609020000020004" pitchFamily="49" charset="0"/>
              </a:rPr>
              <a:t>df</a:t>
            </a:r>
            <a:r>
              <a:rPr lang="en-GB" sz="700" b="0" dirty="0" err="1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.loc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[</a:t>
            </a:r>
            <a:r>
              <a:rPr lang="en-GB" sz="700" b="0" dirty="0">
                <a:solidFill>
                  <a:srgbClr val="9CDCFE"/>
                </a:solidFill>
                <a:effectLst/>
                <a:latin typeface="Cascadia Code PL" panose="020B0609020000020004" pitchFamily="49" charset="0"/>
              </a:rPr>
              <a:t>df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[</a:t>
            </a:r>
            <a:r>
              <a:rPr lang="en-GB" sz="700" b="0" dirty="0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'</a:t>
            </a:r>
            <a:r>
              <a:rPr lang="en-GB" sz="700" b="0" dirty="0" err="1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id_new</a:t>
            </a:r>
            <a:r>
              <a:rPr lang="en-GB" sz="700" b="0" dirty="0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'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]==</a:t>
            </a:r>
            <a:r>
              <a:rPr lang="en-GB" sz="700" b="0" dirty="0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'bf3defd7-2a52-4557-8202-9d887957e109_2019-02-04'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] </a:t>
            </a:r>
            <a:r>
              <a:rPr lang="en-GB" sz="700" b="0" dirty="0">
                <a:solidFill>
                  <a:srgbClr val="6A9955"/>
                </a:solidFill>
                <a:effectLst/>
                <a:latin typeface="Cascadia Code PL" panose="020B0609020000020004" pitchFamily="49" charset="0"/>
              </a:rPr>
              <a:t># depressed, same subject</a:t>
            </a:r>
            <a:endParaRPr lang="en-GB" sz="700" b="0" dirty="0">
              <a:solidFill>
                <a:srgbClr val="D4D4D4"/>
              </a:solidFill>
              <a:effectLst/>
              <a:latin typeface="Cascadia Code PL" panose="020B0609020000020004" pitchFamily="49" charset="0"/>
            </a:endParaRPr>
          </a:p>
          <a:p>
            <a:b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</a:br>
            <a:endParaRPr lang="en-GB" sz="700" b="0" dirty="0">
              <a:solidFill>
                <a:srgbClr val="D4D4D4"/>
              </a:solidFill>
              <a:effectLst/>
              <a:latin typeface="Cascadia Code PL" panose="020B0609020000020004" pitchFamily="49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6F187D6-879F-44E7-9B56-8BE19C237DBB}"/>
              </a:ext>
            </a:extLst>
          </p:cNvPr>
          <p:cNvSpPr txBox="1">
            <a:spLocks/>
          </p:cNvSpPr>
          <p:nvPr/>
        </p:nvSpPr>
        <p:spPr>
          <a:xfrm>
            <a:off x="81280" y="604392"/>
            <a:ext cx="11272520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Preview of input time series</a:t>
            </a:r>
            <a:endParaRPr lang="en-GB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605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6F7E67-90CB-4682-947F-CC5B73EF46ED}"/>
              </a:ext>
            </a:extLst>
          </p:cNvPr>
          <p:cNvSpPr txBox="1"/>
          <p:nvPr/>
        </p:nvSpPr>
        <p:spPr>
          <a:xfrm>
            <a:off x="28881" y="6479432"/>
            <a:ext cx="82507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b="0" dirty="0">
                <a:solidFill>
                  <a:srgbClr val="9CDCFE"/>
                </a:solidFill>
                <a:effectLst/>
                <a:latin typeface="Cascadia Code PL" panose="020B0609020000020004" pitchFamily="49" charset="0"/>
              </a:rPr>
              <a:t>Code</a:t>
            </a:r>
            <a:endParaRPr lang="en-GB" sz="700" b="0" dirty="0">
              <a:solidFill>
                <a:srgbClr val="D4D4D4"/>
              </a:solidFill>
              <a:effectLst/>
              <a:latin typeface="Cascadia Code PL" panose="020B0609020000020004" pitchFamily="49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6F187D6-879F-44E7-9B56-8BE19C237DBB}"/>
              </a:ext>
            </a:extLst>
          </p:cNvPr>
          <p:cNvSpPr txBox="1">
            <a:spLocks/>
          </p:cNvSpPr>
          <p:nvPr/>
        </p:nvSpPr>
        <p:spPr>
          <a:xfrm>
            <a:off x="81280" y="604392"/>
            <a:ext cx="11272520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Subtitle</a:t>
            </a:r>
            <a:endParaRPr lang="en-GB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EE57C01-E6A4-4318-86FF-3357E1CBA62C}"/>
              </a:ext>
            </a:extLst>
          </p:cNvPr>
          <p:cNvSpPr txBox="1">
            <a:spLocks/>
          </p:cNvSpPr>
          <p:nvPr/>
        </p:nvSpPr>
        <p:spPr>
          <a:xfrm>
            <a:off x="259080" y="1952158"/>
            <a:ext cx="11272520" cy="23006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PCA and ICA taken jointly did not improve performance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Feature transformation methods lower interpretability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Different feature subsets give similar performance --&gt; </a:t>
            </a:r>
            <a:b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suggests the presence of different Markov Blankets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i.e. "there may be different underlying combinations of features which essentially can jointly capture" the key characteristics for class separation”</a:t>
            </a:r>
            <a:endParaRPr lang="en-GB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766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7F34BB3-631D-4C0C-8D67-66436FDA3435}"/>
              </a:ext>
            </a:extLst>
          </p:cNvPr>
          <p:cNvSpPr txBox="1">
            <a:spLocks/>
          </p:cNvSpPr>
          <p:nvPr/>
        </p:nvSpPr>
        <p:spPr>
          <a:xfrm>
            <a:off x="503339" y="1402966"/>
            <a:ext cx="9007890" cy="2221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issues (fix later):</a:t>
            </a:r>
          </a:p>
          <a:p>
            <a:pPr marL="342900" indent="-342900" algn="l"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Probably dump 10am instead of keeping it</a:t>
            </a:r>
          </a:p>
          <a:p>
            <a:pPr marL="342900" indent="-342900" algn="l"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few hours still have ‘total’ proportion &gt; 1, reason unknown</a:t>
            </a:r>
          </a:p>
          <a:p>
            <a:pPr marL="342900" indent="-342900" algn="l"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 classifier show terrible performance – need to double check preprocessing</a:t>
            </a:r>
          </a:p>
          <a:p>
            <a:pPr marL="342900" indent="-342900" algn="l"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double check deduplication logic – is the code working as intended?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9922B6-37F1-41FB-8CA4-8567E03921C1}"/>
              </a:ext>
            </a:extLst>
          </p:cNvPr>
          <p:cNvSpPr txBox="1">
            <a:spLocks/>
          </p:cNvSpPr>
          <p:nvPr/>
        </p:nvSpPr>
        <p:spPr>
          <a:xfrm>
            <a:off x="451927" y="3723852"/>
            <a:ext cx="9007890" cy="2221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Code:</a:t>
            </a:r>
          </a:p>
          <a:p>
            <a:pPr marL="342900" indent="-342900" algn="l"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Routines</a:t>
            </a:r>
          </a:p>
          <a:p>
            <a:pPr marL="800100" lvl="1" indent="-342900" algn="l">
              <a:buAutoNum type="arabicPeriod"/>
            </a:pPr>
            <a:r>
              <a:rPr lang="en-US" sz="12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 plot with percentages</a:t>
            </a:r>
          </a:p>
          <a:p>
            <a:pPr marL="800100" lvl="1" indent="-342900" algn="l">
              <a:buAutoNum type="arabicPeriod"/>
            </a:pPr>
            <a:r>
              <a:rPr lang="en-US" sz="12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Anything else?</a:t>
            </a:r>
          </a:p>
          <a:p>
            <a:pPr marL="342900" indent="-342900" algn="l"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Understanding</a:t>
            </a:r>
          </a:p>
          <a:p>
            <a:pPr marL="800100" lvl="1" indent="-342900" algn="l">
              <a:buAutoNum type="arabicPeriod"/>
            </a:pPr>
            <a:r>
              <a:rPr lang="en-US" sz="12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pandas index</a:t>
            </a:r>
          </a:p>
          <a:p>
            <a:pPr marL="800100" lvl="1" indent="-342900" algn="l">
              <a:buAutoNum type="arabicPeriod"/>
            </a:pPr>
            <a:r>
              <a:rPr lang="en-US" sz="12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pandas datetime</a:t>
            </a:r>
          </a:p>
        </p:txBody>
      </p:sp>
    </p:spTree>
    <p:extLst>
      <p:ext uri="{BB962C8B-B14F-4D97-AF65-F5344CB8AC3E}">
        <p14:creationId xmlns:p14="http://schemas.microsoft.com/office/powerpoint/2010/main" val="3541236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C4638F-B6D9-404F-B335-B24E5A2AE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/>
              <a:t>tsFresh</a:t>
            </a:r>
            <a:endParaRPr lang="en-US" sz="1800" dirty="0"/>
          </a:p>
          <a:p>
            <a:pPr lvl="1"/>
            <a:r>
              <a:rPr lang="en-US" sz="1600" b="1" u="sng" dirty="0"/>
              <a:t>After filtering by non-missing days &gt;= 12</a:t>
            </a:r>
            <a:r>
              <a:rPr lang="en-US" sz="1600" dirty="0"/>
              <a:t>, number of </a:t>
            </a:r>
            <a:r>
              <a:rPr lang="en-US" sz="1600" dirty="0" err="1"/>
              <a:t>deltaT</a:t>
            </a:r>
            <a:r>
              <a:rPr lang="en-US" sz="1600" dirty="0"/>
              <a:t> = 2860</a:t>
            </a:r>
          </a:p>
          <a:p>
            <a:pPr lvl="1"/>
            <a:r>
              <a:rPr lang="en-US" sz="1600" dirty="0"/>
              <a:t>Feature Extraction: </a:t>
            </a:r>
            <a:r>
              <a:rPr lang="en-GB" sz="1600" dirty="0"/>
              <a:t>3156 features</a:t>
            </a:r>
          </a:p>
          <a:p>
            <a:pPr lvl="1"/>
            <a:r>
              <a:rPr lang="en-GB" sz="1600" dirty="0"/>
              <a:t>Feature Selection: 422 features</a:t>
            </a:r>
          </a:p>
          <a:p>
            <a:r>
              <a:rPr lang="en-US" sz="1800" dirty="0"/>
              <a:t>Train-test-split (not stratified by subject):</a:t>
            </a:r>
          </a:p>
          <a:p>
            <a:pPr lvl="1"/>
            <a:r>
              <a:rPr lang="en-US" sz="12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Training Features Shape: (858, 422) </a:t>
            </a:r>
          </a:p>
          <a:p>
            <a:pPr lvl="1"/>
            <a:r>
              <a:rPr lang="en-US" sz="12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Training Labels Shape: (858,) </a:t>
            </a:r>
          </a:p>
          <a:p>
            <a:pPr lvl="1"/>
            <a:r>
              <a:rPr lang="en-US" sz="12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Testing Features Shape: (2002, 422) </a:t>
            </a:r>
          </a:p>
          <a:p>
            <a:pPr lvl="1"/>
            <a:r>
              <a:rPr lang="en-US" sz="12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Testing Labels Shape: (2002,)</a:t>
            </a:r>
          </a:p>
          <a:p>
            <a:pPr lvl="1"/>
            <a:r>
              <a:rPr lang="en-US" sz="1600" dirty="0">
                <a:latin typeface="Inconsolata" panose="020B0609030003000000" pitchFamily="49" charset="0"/>
              </a:rPr>
              <a:t>Testing proportion: 379 T – 479 F (44.1%)</a:t>
            </a:r>
          </a:p>
          <a:p>
            <a:pPr lvl="1"/>
            <a:r>
              <a:rPr lang="en-US" sz="1600" dirty="0">
                <a:latin typeface="Inconsolata" panose="020B0609030003000000" pitchFamily="49" charset="0"/>
              </a:rPr>
              <a:t>Training proportion: </a:t>
            </a:r>
            <a:r>
              <a:rPr lang="en-GB" sz="1600" b="0" i="0" dirty="0">
                <a:solidFill>
                  <a:srgbClr val="CCCCCC"/>
                </a:solidFill>
                <a:effectLst/>
                <a:latin typeface="Inconsolata" panose="020B0609030003000000" pitchFamily="49" charset="0"/>
              </a:rPr>
              <a:t>853</a:t>
            </a:r>
            <a:r>
              <a:rPr lang="en-US" sz="1600" dirty="0">
                <a:solidFill>
                  <a:srgbClr val="CCCCCC"/>
                </a:solidFill>
                <a:latin typeface="Inconsolata" panose="020B0609030003000000" pitchFamily="49" charset="0"/>
              </a:rPr>
              <a:t> T – </a:t>
            </a:r>
            <a:r>
              <a:rPr lang="en-GB" sz="1600" b="0" i="0" dirty="0">
                <a:solidFill>
                  <a:srgbClr val="CCCCCC"/>
                </a:solidFill>
                <a:effectLst/>
                <a:latin typeface="Inconsolata" panose="020B0609030003000000" pitchFamily="49" charset="0"/>
              </a:rPr>
              <a:t>1149</a:t>
            </a:r>
            <a:r>
              <a:rPr lang="en-US" sz="1600" dirty="0">
                <a:solidFill>
                  <a:srgbClr val="CCCCCC"/>
                </a:solidFill>
                <a:latin typeface="Inconsolata" panose="020B0609030003000000" pitchFamily="49" charset="0"/>
              </a:rPr>
              <a:t> F (42.6%)</a:t>
            </a:r>
          </a:p>
          <a:p>
            <a:r>
              <a:rPr lang="en-US" sz="1800" dirty="0"/>
              <a:t>Preprocessing + Models + Tuning: </a:t>
            </a:r>
          </a:p>
          <a:p>
            <a:pPr lvl="1"/>
            <a:r>
              <a:rPr lang="en-US" sz="1600" dirty="0" err="1">
                <a:latin typeface="Inconsolata" panose="020B0609030003000000" pitchFamily="49" charset="0"/>
              </a:rPr>
              <a:t>StandardScaling</a:t>
            </a:r>
            <a:r>
              <a:rPr lang="en-US" sz="1600" dirty="0">
                <a:latin typeface="Inconsolata" panose="020B0609030003000000" pitchFamily="49" charset="0"/>
              </a:rPr>
              <a:t> + KNN</a:t>
            </a:r>
          </a:p>
          <a:p>
            <a:pPr lvl="1"/>
            <a:r>
              <a:rPr lang="en-US" sz="1600" dirty="0" err="1">
                <a:latin typeface="Inconsolata" panose="020B0609030003000000" pitchFamily="49" charset="0"/>
              </a:rPr>
              <a:t>StandardScaling</a:t>
            </a:r>
            <a:r>
              <a:rPr lang="en-US" sz="1600" dirty="0">
                <a:latin typeface="Inconsolata" panose="020B0609030003000000" pitchFamily="49" charset="0"/>
              </a:rPr>
              <a:t> + SVM classifier</a:t>
            </a:r>
          </a:p>
          <a:p>
            <a:pPr lvl="1"/>
            <a:r>
              <a:rPr lang="en-US" sz="1600" dirty="0">
                <a:latin typeface="Inconsolata" panose="020B0609030003000000" pitchFamily="49" charset="0"/>
              </a:rPr>
              <a:t>No scaling +      </a:t>
            </a:r>
            <a:r>
              <a:rPr lang="en-US" sz="1600" dirty="0" err="1">
                <a:latin typeface="Inconsolata" panose="020B0609030003000000" pitchFamily="49" charset="0"/>
              </a:rPr>
              <a:t>RandomForest</a:t>
            </a:r>
            <a:endParaRPr lang="en-US" sz="1600" dirty="0">
              <a:latin typeface="Inconsolata" panose="020B0609030003000000" pitchFamily="49" charset="0"/>
            </a:endParaRPr>
          </a:p>
          <a:p>
            <a:pPr lvl="1"/>
            <a:r>
              <a:rPr lang="en-US" sz="1600" dirty="0">
                <a:latin typeface="Inconsolata" panose="020B0609030003000000" pitchFamily="49" charset="0"/>
              </a:rPr>
              <a:t>No scaling +      </a:t>
            </a:r>
            <a:r>
              <a:rPr lang="en-US" sz="1600" dirty="0" err="1">
                <a:latin typeface="Inconsolata" panose="020B0609030003000000" pitchFamily="49" charset="0"/>
              </a:rPr>
              <a:t>LogisticRegression</a:t>
            </a:r>
            <a:r>
              <a:rPr lang="en-US" sz="1600" dirty="0">
                <a:latin typeface="Inconsolata" panose="020B0609030003000000" pitchFamily="49" charset="0"/>
              </a:rPr>
              <a:t> and regularized variants</a:t>
            </a:r>
          </a:p>
          <a:p>
            <a:pPr lvl="1"/>
            <a:endParaRPr lang="en-US" sz="1600" dirty="0"/>
          </a:p>
          <a:p>
            <a:endParaRPr lang="en-GB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B4D82-C6C7-4643-89C9-976A278B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6EF4E1-5F53-44F6-BB66-4686028854B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9E56F8-1CBD-47C0-B369-D10FAC17BE0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Baseline models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152304A-CD71-456C-A748-49BDBC57FE7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FFF2FE0-8CA0-483E-99B6-E5340F0A6A7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07D700-D832-4251-A6BB-19FDDFBEA2D3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2022.03.24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358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05B9DF-6079-49B9-85F4-DF0A68F5F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knn</a:t>
            </a:r>
            <a:endParaRPr lang="en-GB" sz="18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0.6361371153306452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knn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n_neighbors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9}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svc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0.644029916331013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svc__C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10,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svc__gamma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0.001,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svc__kernel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rbf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'}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rf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0.6363237836379443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max_depth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20, 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max_features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'auto', 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min_samples_split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2, 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n_estimators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200}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logistic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0.6189314284232641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logistic__C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0.1,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logistic__penalty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'l1',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logistic__solver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liblinear</a:t>
            </a:r>
            <a:endParaRPr lang="en-GB" sz="18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741147-0B8D-49A9-861B-5B375311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results </a:t>
            </a:r>
            <a:r>
              <a:rPr lang="en-US"/>
              <a:t>on training set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5130219-2E2A-48EE-ADA8-5030FC5D349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066E228-1A75-4F81-B0B3-A76606FA5C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84480" y="75666"/>
            <a:ext cx="11714088" cy="268810"/>
          </a:xfrm>
        </p:spPr>
        <p:txBody>
          <a:bodyPr/>
          <a:lstStyle/>
          <a:p>
            <a:r>
              <a:rPr lang="en-US" dirty="0"/>
              <a:t>Baseline models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64B6E37-D04F-4247-B1D3-C54CFA4C268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764D85B-7C76-4040-BFBC-AF8DADBEEB8D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2022.03.24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790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333EE-C4CA-477A-A234-4B32C4DE1F1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416F3B-2D29-4842-BDC9-E4A782C7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test set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BE741C-5716-4059-9C96-76F04B754F9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/>
              <a:t>Baseline models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675222-7744-4071-9F1F-7DD54F52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193" y="5044408"/>
            <a:ext cx="1219989" cy="1280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FDFCD1-1B9A-4B5F-9B33-10DEA6AC4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058" y="179036"/>
            <a:ext cx="6202866" cy="61074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87F3FEA-6297-4394-885C-72FDD822B069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2022.03.24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CFFBBA-A620-420A-ABA8-911B5C223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" y="3980451"/>
            <a:ext cx="4022977" cy="20079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2296F4-603D-44F3-82E8-7A2BBA545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59" y="1195795"/>
            <a:ext cx="3755421" cy="18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88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DA2E66-E142-444B-AD11-8C0924CBE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094" y="1300480"/>
            <a:ext cx="6101931" cy="4907511"/>
          </a:xfrm>
        </p:spPr>
        <p:txBody>
          <a:bodyPr/>
          <a:lstStyle/>
          <a:p>
            <a:pPr marL="457200" indent="-457200">
              <a:buAutoNum type="arabicParenBoth"/>
            </a:pPr>
            <a:r>
              <a:rPr lang="en-US" dirty="0"/>
              <a:t>Time series</a:t>
            </a:r>
          </a:p>
          <a:p>
            <a:pPr marL="457200" indent="-457200">
              <a:buAutoNum type="arabicParenBoth"/>
            </a:pPr>
            <a:r>
              <a:rPr lang="en-US" dirty="0"/>
              <a:t>“Static” data</a:t>
            </a:r>
          </a:p>
          <a:p>
            <a:pPr marL="914400" lvl="1" indent="-457200">
              <a:buAutoNum type="arabicParenBoth"/>
            </a:pPr>
            <a:r>
              <a:rPr lang="en-US" dirty="0"/>
              <a:t>multiple levels to consider</a:t>
            </a:r>
          </a:p>
          <a:p>
            <a:pPr lvl="1">
              <a:buFontTx/>
              <a:buChar char="-"/>
            </a:pPr>
            <a:r>
              <a:rPr lang="en-US" dirty="0"/>
              <a:t>Week level</a:t>
            </a:r>
          </a:p>
          <a:p>
            <a:pPr lvl="1">
              <a:buFontTx/>
              <a:buChar char="-"/>
            </a:pPr>
            <a:r>
              <a:rPr lang="en-US" dirty="0"/>
              <a:t>Subject level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(3) ‘Stability’ of sleep? Standard deviations of some metrics?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CBEDA-0375-4FDC-AE1F-8D9A0E4C37E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5FDD98-8175-4C55-A3EC-A44C33D1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consider </a:t>
            </a:r>
            <a:r>
              <a:rPr lang="en-US"/>
              <a:t>mixed effects?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061206-1933-43E0-8AF1-A012B3D3051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Research idea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2E0B2B-393D-4210-BFA0-45D54CDC8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75" y="1425103"/>
            <a:ext cx="4667342" cy="446848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797F3E6-F5CC-47D0-81EA-D0E9EF722EB9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2022.03.24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383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E12728-A9EC-48E9-AEFA-B929BBAC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67" y="5514064"/>
            <a:ext cx="3303019" cy="5157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tsfresh</a:t>
            </a:r>
            <a:r>
              <a:rPr lang="en-US" dirty="0"/>
              <a:t> feature selection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33F48-921C-44B9-BD9F-D7F81A6A13B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E88D80-FE04-4772-8577-33883ED0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Rerunning baseline models with participants stratified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1D587E-745C-453F-BD4A-26534247D63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Baseline models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301669-47F5-495C-8F9E-2E06B5542C87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2022.04.11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7B9672-B1EE-4D59-824A-C579FC16A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3" y="1150257"/>
            <a:ext cx="3823931" cy="4187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B656DC-1710-4C61-87EA-C68F5F61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230" y="1150257"/>
            <a:ext cx="3897821" cy="41787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C47790-0832-49A4-A5CA-5A8421AA5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17" y="1121103"/>
            <a:ext cx="3852946" cy="4178746"/>
          </a:xfrm>
          <a:prstGeom prst="rect">
            <a:avLst/>
          </a:prstGeom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C985F87B-93B1-4278-B942-9249284B9FA2}"/>
              </a:ext>
            </a:extLst>
          </p:cNvPr>
          <p:cNvSpPr txBox="1">
            <a:spLocks/>
          </p:cNvSpPr>
          <p:nvPr/>
        </p:nvSpPr>
        <p:spPr>
          <a:xfrm>
            <a:off x="4304489" y="5530712"/>
            <a:ext cx="3303019" cy="5157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Collinear features removed (VIF&lt;5)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7D5EB6-1F3E-49D2-983F-BE360A249FDA}"/>
              </a:ext>
            </a:extLst>
          </p:cNvPr>
          <p:cNvSpPr txBox="1"/>
          <p:nvPr/>
        </p:nvSpPr>
        <p:spPr>
          <a:xfrm>
            <a:off x="8213957" y="5520444"/>
            <a:ext cx="4323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k-best features </a:t>
            </a:r>
            <a:br>
              <a:rPr lang="en-US" dirty="0"/>
            </a:br>
            <a:r>
              <a:rPr lang="en-US" dirty="0"/>
              <a:t>(ANOVA f-classification score)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258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E4A705-1710-475A-8046-82B3060E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9B557B-E374-4E28-9815-714613702C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B828A-7B6D-4145-BA02-57ECF131146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251965-7AA2-4511-A4E0-412C7A669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4" y="543135"/>
            <a:ext cx="11828584" cy="607122"/>
          </a:xfrm>
        </p:spPr>
        <p:txBody>
          <a:bodyPr/>
          <a:lstStyle/>
          <a:p>
            <a:r>
              <a:rPr lang="en-US" dirty="0"/>
              <a:t>Is number of days observed associated with PHQ score?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AE2252-1C08-4549-A355-E8EB72EB508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EDA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53FA29-6453-4293-B9D5-6B2038FF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6" y="1235566"/>
            <a:ext cx="4878204" cy="256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3998AF-926F-467C-864E-84192CF6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4" y="3809075"/>
            <a:ext cx="4878205" cy="25172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EB4422-3C09-4375-8452-83430BDC56E4}"/>
              </a:ext>
            </a:extLst>
          </p:cNvPr>
          <p:cNvSpPr/>
          <p:nvPr/>
        </p:nvSpPr>
        <p:spPr>
          <a:xfrm>
            <a:off x="3575154" y="1318936"/>
            <a:ext cx="1484026" cy="2480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356CA75-BDF2-4EC0-B060-8ED49B744A14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2022.04.11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270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A5374-2881-4DB4-8746-EF17F2A8681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96B97-A0DE-4126-8299-5BFDC830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association between number of days observed </a:t>
            </a:r>
            <a:br>
              <a:rPr lang="en-US" dirty="0"/>
            </a:br>
            <a:r>
              <a:rPr lang="en-US" dirty="0"/>
              <a:t>and PHQ score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F96D00-0280-40C2-98FB-505F29F83A9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EDA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5EB757-8BC2-4813-97D2-AA64E6ED86F6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2022.04.11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C1CE33-C1D4-4C9D-BFD1-C8974D388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247738"/>
            <a:ext cx="7823773" cy="4003602"/>
          </a:xfrm>
          <a:prstGeom prst="rect">
            <a:avLst/>
          </a:prstGeo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4A0F849-C280-4214-9AF1-9545AD9C4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8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6C4E8-A0D6-4193-93A1-C92F41DC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7" y="537759"/>
            <a:ext cx="4020111" cy="5782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28DC48-A33E-4D5E-AFDD-A445D995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471" y="556811"/>
            <a:ext cx="4001058" cy="5744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3FB550-9E5C-4D6C-8EAF-BCF7A0E6E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251" y="528232"/>
            <a:ext cx="3991532" cy="577295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73E5EBD-9EA8-4C79-B8DC-43C39BFF7AF4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1-6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F6F837-3B58-4770-B7A4-D77688626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882" y="6600789"/>
            <a:ext cx="8545118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1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AFAA19-E6F5-45D9-88AB-AA7D71121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895" y="1300480"/>
            <a:ext cx="4429131" cy="4907511"/>
          </a:xfrm>
        </p:spPr>
        <p:txBody>
          <a:bodyPr/>
          <a:lstStyle/>
          <a:p>
            <a:r>
              <a:rPr lang="en-US" sz="1600" dirty="0"/>
              <a:t>Nuances:</a:t>
            </a:r>
          </a:p>
          <a:p>
            <a:pPr lvl="1"/>
            <a:r>
              <a:rPr lang="en-US" sz="1400" dirty="0"/>
              <a:t>Maximum number of days observed = 16</a:t>
            </a:r>
          </a:p>
          <a:p>
            <a:pPr lvl="1"/>
            <a:r>
              <a:rPr lang="en-GB" sz="1400" dirty="0"/>
              <a:t>Example:</a:t>
            </a:r>
          </a:p>
          <a:p>
            <a:pPr lvl="2"/>
            <a:r>
              <a:rPr lang="en-GB" sz="1200" dirty="0"/>
              <a:t>PHQ date done on 22 Oct</a:t>
            </a:r>
          </a:p>
          <a:p>
            <a:pPr lvl="2"/>
            <a:r>
              <a:rPr lang="en-GB" sz="1200" dirty="0"/>
              <a:t>Earliest sleep stage 7 Oct 00:01 </a:t>
            </a:r>
            <a:br>
              <a:rPr lang="en-GB" sz="1200" dirty="0"/>
            </a:br>
            <a:r>
              <a:rPr lang="en-GB" sz="1200" dirty="0"/>
              <a:t>(16 nights before)</a:t>
            </a:r>
          </a:p>
          <a:p>
            <a:pPr lvl="2"/>
            <a:r>
              <a:rPr lang="en-GB" sz="1200" dirty="0"/>
              <a:t>Latest sleep stage 22 Oct 23:59</a:t>
            </a:r>
            <a:br>
              <a:rPr lang="en-GB" sz="1200" dirty="0"/>
            </a:br>
            <a:r>
              <a:rPr lang="en-GB" sz="1200" dirty="0"/>
              <a:t>(data ‘leakage’ assuming PHQ test done before midnight)</a:t>
            </a:r>
          </a:p>
          <a:p>
            <a:pPr lvl="1"/>
            <a:endParaRPr lang="en-GB" sz="1400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E6385-D7FD-45EA-B989-C2242A9B7DD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CF2358-79E6-4286-9FB1-B6E9776E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Nuances: </a:t>
            </a:r>
            <a:br>
              <a:rPr lang="en-US" dirty="0"/>
            </a:br>
            <a:r>
              <a:rPr lang="en-US" dirty="0"/>
              <a:t>(1) Sorting order</a:t>
            </a:r>
            <a:br>
              <a:rPr lang="en-US" dirty="0"/>
            </a:br>
            <a:r>
              <a:rPr lang="en-US" dirty="0"/>
              <a:t>(2) Number of nights included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A400F9-5DF2-4B3B-B730-EF7CB97BD16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Preprocessing</a:t>
            </a:r>
            <a:endParaRPr lang="en-GB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3824861-B715-4B67-ACAC-7FD88DAEC995}"/>
              </a:ext>
            </a:extLst>
          </p:cNvPr>
          <p:cNvSpPr txBox="1">
            <a:spLocks/>
          </p:cNvSpPr>
          <p:nvPr/>
        </p:nvSpPr>
        <p:spPr>
          <a:xfrm>
            <a:off x="8282066" y="1300480"/>
            <a:ext cx="3728959" cy="4907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1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77CEF2-D6FC-4ADF-A6B7-ED32921FC776}"/>
              </a:ext>
            </a:extLst>
          </p:cNvPr>
          <p:cNvGrpSpPr/>
          <p:nvPr/>
        </p:nvGrpSpPr>
        <p:grpSpPr>
          <a:xfrm>
            <a:off x="341297" y="2104882"/>
            <a:ext cx="3612562" cy="2723525"/>
            <a:chOff x="325355" y="1318936"/>
            <a:chExt cx="3612562" cy="272352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B62073F-593E-4801-9B2D-E6E08F84CF7D}"/>
                </a:ext>
              </a:extLst>
            </p:cNvPr>
            <p:cNvGrpSpPr/>
            <p:nvPr/>
          </p:nvGrpSpPr>
          <p:grpSpPr>
            <a:xfrm>
              <a:off x="413840" y="1318936"/>
              <a:ext cx="3524077" cy="2723525"/>
              <a:chOff x="8474491" y="2392473"/>
              <a:chExt cx="3524077" cy="2723525"/>
            </a:xfrm>
          </p:grpSpPr>
          <p:pic>
            <p:nvPicPr>
              <p:cNvPr id="16" name="Picture 2" descr="October 2018 Calendar – Printable Old Calendars">
                <a:extLst>
                  <a:ext uri="{FF2B5EF4-FFF2-40B4-BE49-F238E27FC236}">
                    <a16:creationId xmlns:a16="http://schemas.microsoft.com/office/drawing/2014/main" id="{8E7A18DA-D5AB-446B-BCA2-8A5B4AC092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4491" y="2392473"/>
                <a:ext cx="3524077" cy="2723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4423D4-D0C9-49D3-BD18-400091BF69DC}"/>
                  </a:ext>
                </a:extLst>
              </p:cNvPr>
              <p:cNvSpPr/>
              <p:nvPr/>
            </p:nvSpPr>
            <p:spPr>
              <a:xfrm>
                <a:off x="8604354" y="3399020"/>
                <a:ext cx="449705" cy="3701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2C93EA-FC17-45A0-BCF6-9E065F6E20C6}"/>
                  </a:ext>
                </a:extLst>
              </p:cNvPr>
              <p:cNvSpPr/>
              <p:nvPr/>
            </p:nvSpPr>
            <p:spPr>
              <a:xfrm>
                <a:off x="9069049" y="4160081"/>
                <a:ext cx="449705" cy="3701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Content Placeholder 1">
              <a:extLst>
                <a:ext uri="{FF2B5EF4-FFF2-40B4-BE49-F238E27FC236}">
                  <a16:creationId xmlns:a16="http://schemas.microsoft.com/office/drawing/2014/main" id="{7197544D-6F54-4EED-BB95-3B64002BFBDB}"/>
                </a:ext>
              </a:extLst>
            </p:cNvPr>
            <p:cNvSpPr txBox="1">
              <a:spLocks/>
            </p:cNvSpPr>
            <p:nvPr/>
          </p:nvSpPr>
          <p:spPr>
            <a:xfrm>
              <a:off x="910272" y="3179493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Content Placeholder 1">
              <a:extLst>
                <a:ext uri="{FF2B5EF4-FFF2-40B4-BE49-F238E27FC236}">
                  <a16:creationId xmlns:a16="http://schemas.microsoft.com/office/drawing/2014/main" id="{B3C6AC6B-4185-4496-B270-2E24429C8887}"/>
                </a:ext>
              </a:extLst>
            </p:cNvPr>
            <p:cNvSpPr txBox="1">
              <a:spLocks/>
            </p:cNvSpPr>
            <p:nvPr/>
          </p:nvSpPr>
          <p:spPr>
            <a:xfrm>
              <a:off x="424927" y="3179493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Content Placeholder 1">
              <a:extLst>
                <a:ext uri="{FF2B5EF4-FFF2-40B4-BE49-F238E27FC236}">
                  <a16:creationId xmlns:a16="http://schemas.microsoft.com/office/drawing/2014/main" id="{5B3141D2-0C9F-47CD-B639-649BA7880291}"/>
                </a:ext>
              </a:extLst>
            </p:cNvPr>
            <p:cNvSpPr txBox="1">
              <a:spLocks/>
            </p:cNvSpPr>
            <p:nvPr/>
          </p:nvSpPr>
          <p:spPr>
            <a:xfrm>
              <a:off x="3190612" y="2810110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Content Placeholder 1">
              <a:extLst>
                <a:ext uri="{FF2B5EF4-FFF2-40B4-BE49-F238E27FC236}">
                  <a16:creationId xmlns:a16="http://schemas.microsoft.com/office/drawing/2014/main" id="{4F71A606-01BE-43AB-B208-A06D1878864F}"/>
                </a:ext>
              </a:extLst>
            </p:cNvPr>
            <p:cNvSpPr txBox="1">
              <a:spLocks/>
            </p:cNvSpPr>
            <p:nvPr/>
          </p:nvSpPr>
          <p:spPr>
            <a:xfrm>
              <a:off x="865302" y="2817119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Content Placeholder 1">
              <a:extLst>
                <a:ext uri="{FF2B5EF4-FFF2-40B4-BE49-F238E27FC236}">
                  <a16:creationId xmlns:a16="http://schemas.microsoft.com/office/drawing/2014/main" id="{650E44B2-B5E3-4DED-8E96-20C43E5EEB95}"/>
                </a:ext>
              </a:extLst>
            </p:cNvPr>
            <p:cNvSpPr txBox="1">
              <a:spLocks/>
            </p:cNvSpPr>
            <p:nvPr/>
          </p:nvSpPr>
          <p:spPr>
            <a:xfrm>
              <a:off x="788594" y="2414983"/>
              <a:ext cx="449704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15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Content Placeholder 1">
              <a:extLst>
                <a:ext uri="{FF2B5EF4-FFF2-40B4-BE49-F238E27FC236}">
                  <a16:creationId xmlns:a16="http://schemas.microsoft.com/office/drawing/2014/main" id="{7EEAE92E-FA99-4D58-BB6E-C951E0234FEB}"/>
                </a:ext>
              </a:extLst>
            </p:cNvPr>
            <p:cNvSpPr txBox="1">
              <a:spLocks/>
            </p:cNvSpPr>
            <p:nvPr/>
          </p:nvSpPr>
          <p:spPr>
            <a:xfrm>
              <a:off x="325355" y="2404264"/>
              <a:ext cx="449704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16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Content Placeholder 1">
              <a:extLst>
                <a:ext uri="{FF2B5EF4-FFF2-40B4-BE49-F238E27FC236}">
                  <a16:creationId xmlns:a16="http://schemas.microsoft.com/office/drawing/2014/main" id="{50FE8922-3911-49EA-BC38-9FB0FDAEE88B}"/>
                </a:ext>
              </a:extLst>
            </p:cNvPr>
            <p:cNvSpPr txBox="1">
              <a:spLocks/>
            </p:cNvSpPr>
            <p:nvPr/>
          </p:nvSpPr>
          <p:spPr>
            <a:xfrm>
              <a:off x="1257302" y="2404264"/>
              <a:ext cx="449704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14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FB0C16-C418-4257-BC3D-E7BEF5B75237}"/>
              </a:ext>
            </a:extLst>
          </p:cNvPr>
          <p:cNvGrpSpPr/>
          <p:nvPr/>
        </p:nvGrpSpPr>
        <p:grpSpPr>
          <a:xfrm>
            <a:off x="4096955" y="2115600"/>
            <a:ext cx="3612562" cy="2723525"/>
            <a:chOff x="325355" y="1318936"/>
            <a:chExt cx="3612562" cy="272352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9AB5F55-CD47-4D47-9140-FB39F158CF98}"/>
                </a:ext>
              </a:extLst>
            </p:cNvPr>
            <p:cNvGrpSpPr/>
            <p:nvPr/>
          </p:nvGrpSpPr>
          <p:grpSpPr>
            <a:xfrm>
              <a:off x="413840" y="1318936"/>
              <a:ext cx="3524077" cy="2723525"/>
              <a:chOff x="8474491" y="2392473"/>
              <a:chExt cx="3524077" cy="2723525"/>
            </a:xfrm>
          </p:grpSpPr>
          <p:pic>
            <p:nvPicPr>
              <p:cNvPr id="31" name="Picture 2" descr="October 2018 Calendar – Printable Old Calendars">
                <a:extLst>
                  <a:ext uri="{FF2B5EF4-FFF2-40B4-BE49-F238E27FC236}">
                    <a16:creationId xmlns:a16="http://schemas.microsoft.com/office/drawing/2014/main" id="{A5D04D75-AD30-469B-8F5E-F99DABCE67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4491" y="2392473"/>
                <a:ext cx="3524077" cy="2723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DEB0CDA-2B1D-4DA6-8849-25F7CAF61AEF}"/>
                  </a:ext>
                </a:extLst>
              </p:cNvPr>
              <p:cNvSpPr/>
              <p:nvPr/>
            </p:nvSpPr>
            <p:spPr>
              <a:xfrm>
                <a:off x="8604354" y="3399020"/>
                <a:ext cx="449705" cy="3701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56D6510-1345-4855-B818-DF5611043E72}"/>
                  </a:ext>
                </a:extLst>
              </p:cNvPr>
              <p:cNvSpPr/>
              <p:nvPr/>
            </p:nvSpPr>
            <p:spPr>
              <a:xfrm>
                <a:off x="9069049" y="4160081"/>
                <a:ext cx="449705" cy="3701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4" name="Content Placeholder 1">
              <a:extLst>
                <a:ext uri="{FF2B5EF4-FFF2-40B4-BE49-F238E27FC236}">
                  <a16:creationId xmlns:a16="http://schemas.microsoft.com/office/drawing/2014/main" id="{C6D1BD60-585E-400C-A224-4142CF547C9A}"/>
                </a:ext>
              </a:extLst>
            </p:cNvPr>
            <p:cNvSpPr txBox="1">
              <a:spLocks/>
            </p:cNvSpPr>
            <p:nvPr/>
          </p:nvSpPr>
          <p:spPr>
            <a:xfrm>
              <a:off x="910272" y="3179493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5" name="Content Placeholder 1">
              <a:extLst>
                <a:ext uri="{FF2B5EF4-FFF2-40B4-BE49-F238E27FC236}">
                  <a16:creationId xmlns:a16="http://schemas.microsoft.com/office/drawing/2014/main" id="{AC4E2C7C-EE1A-4D15-86D3-A4BF1A0CFB9A}"/>
                </a:ext>
              </a:extLst>
            </p:cNvPr>
            <p:cNvSpPr txBox="1">
              <a:spLocks/>
            </p:cNvSpPr>
            <p:nvPr/>
          </p:nvSpPr>
          <p:spPr>
            <a:xfrm>
              <a:off x="424927" y="3179493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Content Placeholder 1">
              <a:extLst>
                <a:ext uri="{FF2B5EF4-FFF2-40B4-BE49-F238E27FC236}">
                  <a16:creationId xmlns:a16="http://schemas.microsoft.com/office/drawing/2014/main" id="{65148983-D0E6-4024-A334-81530EAB4DD1}"/>
                </a:ext>
              </a:extLst>
            </p:cNvPr>
            <p:cNvSpPr txBox="1">
              <a:spLocks/>
            </p:cNvSpPr>
            <p:nvPr/>
          </p:nvSpPr>
          <p:spPr>
            <a:xfrm>
              <a:off x="3190612" y="2810110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7" name="Content Placeholder 1">
              <a:extLst>
                <a:ext uri="{FF2B5EF4-FFF2-40B4-BE49-F238E27FC236}">
                  <a16:creationId xmlns:a16="http://schemas.microsoft.com/office/drawing/2014/main" id="{E16845A1-3D98-47F3-8FCE-4015103ED169}"/>
                </a:ext>
              </a:extLst>
            </p:cNvPr>
            <p:cNvSpPr txBox="1">
              <a:spLocks/>
            </p:cNvSpPr>
            <p:nvPr/>
          </p:nvSpPr>
          <p:spPr>
            <a:xfrm>
              <a:off x="865302" y="2817119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Content Placeholder 1">
              <a:extLst>
                <a:ext uri="{FF2B5EF4-FFF2-40B4-BE49-F238E27FC236}">
                  <a16:creationId xmlns:a16="http://schemas.microsoft.com/office/drawing/2014/main" id="{A49076CA-098A-4FCC-814D-275CC86FF9E1}"/>
                </a:ext>
              </a:extLst>
            </p:cNvPr>
            <p:cNvSpPr txBox="1">
              <a:spLocks/>
            </p:cNvSpPr>
            <p:nvPr/>
          </p:nvSpPr>
          <p:spPr>
            <a:xfrm>
              <a:off x="788594" y="2414983"/>
              <a:ext cx="449704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14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9" name="Content Placeholder 1">
              <a:extLst>
                <a:ext uri="{FF2B5EF4-FFF2-40B4-BE49-F238E27FC236}">
                  <a16:creationId xmlns:a16="http://schemas.microsoft.com/office/drawing/2014/main" id="{ED1A44E6-A1FF-4BDB-81CE-EEA820F64D74}"/>
                </a:ext>
              </a:extLst>
            </p:cNvPr>
            <p:cNvSpPr txBox="1">
              <a:spLocks/>
            </p:cNvSpPr>
            <p:nvPr/>
          </p:nvSpPr>
          <p:spPr>
            <a:xfrm>
              <a:off x="325355" y="2404264"/>
              <a:ext cx="449704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15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0" name="Content Placeholder 1">
              <a:extLst>
                <a:ext uri="{FF2B5EF4-FFF2-40B4-BE49-F238E27FC236}">
                  <a16:creationId xmlns:a16="http://schemas.microsoft.com/office/drawing/2014/main" id="{2A963254-506E-4C15-A685-106A3E6D1EE2}"/>
                </a:ext>
              </a:extLst>
            </p:cNvPr>
            <p:cNvSpPr txBox="1">
              <a:spLocks/>
            </p:cNvSpPr>
            <p:nvPr/>
          </p:nvSpPr>
          <p:spPr>
            <a:xfrm>
              <a:off x="1257302" y="2404264"/>
              <a:ext cx="449704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DF95557C-5BF0-4CFE-8786-FC5A7B09A454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2022.04.11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521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6E9EB-EA92-4EA3-8C2A-C230ABEDE84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B1BEE9-DF95-477D-8D6E-5715100B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from RF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E53449-F02F-489C-9215-22601116D74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Baseline models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CF83C3-BE00-49F6-B2FE-C817B368A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" y="1237011"/>
            <a:ext cx="6819900" cy="2495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05BB91-B012-41D5-B445-7FE88173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4036008"/>
            <a:ext cx="5500297" cy="19914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194246B-042A-47A9-829D-C6080620D720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2022.04.11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8EB314-0173-46C4-B29C-DF90135A7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4078957"/>
            <a:ext cx="5416525" cy="19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88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6A9FF02-998F-43E8-B5E5-3259E3258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878627"/>
              </p:ext>
            </p:extLst>
          </p:nvPr>
        </p:nvGraphicFramePr>
        <p:xfrm>
          <a:off x="3462655" y="2496503"/>
          <a:ext cx="6900545" cy="854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109">
                  <a:extLst>
                    <a:ext uri="{9D8B030D-6E8A-4147-A177-3AD203B41FA5}">
                      <a16:colId xmlns:a16="http://schemas.microsoft.com/office/drawing/2014/main" val="2808377842"/>
                    </a:ext>
                  </a:extLst>
                </a:gridCol>
                <a:gridCol w="1380109">
                  <a:extLst>
                    <a:ext uri="{9D8B030D-6E8A-4147-A177-3AD203B41FA5}">
                      <a16:colId xmlns:a16="http://schemas.microsoft.com/office/drawing/2014/main" val="800959969"/>
                    </a:ext>
                  </a:extLst>
                </a:gridCol>
                <a:gridCol w="1380109">
                  <a:extLst>
                    <a:ext uri="{9D8B030D-6E8A-4147-A177-3AD203B41FA5}">
                      <a16:colId xmlns:a16="http://schemas.microsoft.com/office/drawing/2014/main" val="611507893"/>
                    </a:ext>
                  </a:extLst>
                </a:gridCol>
                <a:gridCol w="1380109">
                  <a:extLst>
                    <a:ext uri="{9D8B030D-6E8A-4147-A177-3AD203B41FA5}">
                      <a16:colId xmlns:a16="http://schemas.microsoft.com/office/drawing/2014/main" val="141359408"/>
                    </a:ext>
                  </a:extLst>
                </a:gridCol>
                <a:gridCol w="1380109">
                  <a:extLst>
                    <a:ext uri="{9D8B030D-6E8A-4147-A177-3AD203B41FA5}">
                      <a16:colId xmlns:a16="http://schemas.microsoft.com/office/drawing/2014/main" val="1744819824"/>
                    </a:ext>
                  </a:extLst>
                </a:gridCol>
              </a:tblGrid>
              <a:tr h="489106">
                <a:tc>
                  <a:txBody>
                    <a:bodyPr/>
                    <a:lstStyle/>
                    <a:p>
                      <a:r>
                        <a:rPr lang="en-US" dirty="0"/>
                        <a:t>1am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18539"/>
                  </a:ext>
                </a:extLst>
              </a:tr>
              <a:tr h="283371">
                <a:tc>
                  <a:txBody>
                    <a:bodyPr/>
                    <a:lstStyle/>
                    <a:p>
                      <a:r>
                        <a:rPr lang="en-US" dirty="0"/>
                        <a:t>&gt;1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454840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44EAF-F929-4C2E-AF31-0C22416E5DF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18000" y="3429000"/>
            <a:ext cx="8088725" cy="3635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-----</a:t>
            </a:r>
            <a:r>
              <a:rPr lang="en-US" sz="2400" b="1" dirty="0">
                <a:solidFill>
                  <a:srgbClr val="FF0000"/>
                </a:solidFill>
              </a:rPr>
              <a:t>-------------- </a:t>
            </a:r>
            <a:r>
              <a:rPr lang="en-US" sz="2400" b="1" dirty="0">
                <a:solidFill>
                  <a:schemeClr val="accent6"/>
                </a:solidFill>
              </a:rPr>
              <a:t>======</a:t>
            </a:r>
            <a:endParaRPr lang="en-GB" sz="2400" b="1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C532F7-C6B5-4B15-95A5-8FD53539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DAE969-11B3-4F35-B5CE-0C3F1513D42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513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175EB0-1687-49F0-B838-31836F5D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5318" y="1300480"/>
            <a:ext cx="4875707" cy="4907511"/>
          </a:xfrm>
        </p:spPr>
        <p:txBody>
          <a:bodyPr/>
          <a:lstStyle/>
          <a:p>
            <a:r>
              <a:rPr lang="en-US" dirty="0"/>
              <a:t>54/390 features with Infinite VIF</a:t>
            </a:r>
          </a:p>
          <a:p>
            <a:r>
              <a:rPr lang="en-US" dirty="0"/>
              <a:t>81/390 features with VIF&lt;5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408CE-F47D-4FE6-9E31-0131B21EDB5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729E19-4039-4A26-9418-5C8CF11B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VIF on the train set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921933-F40E-4706-9E46-29BFC0D9366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Feature selection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BFD215-FC9E-4E8E-BEF7-A5619BA27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4" y="1318936"/>
            <a:ext cx="3749548" cy="249203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E77405-9E99-49F3-896A-7044E8291CA1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2022.04.11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394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175EB0-1687-49F0-B838-31836F5D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42" y="1307975"/>
            <a:ext cx="4876738" cy="4907511"/>
          </a:xfrm>
        </p:spPr>
        <p:txBody>
          <a:bodyPr/>
          <a:lstStyle/>
          <a:p>
            <a:r>
              <a:rPr lang="en-US" dirty="0"/>
              <a:t>Findings</a:t>
            </a:r>
          </a:p>
          <a:p>
            <a:pPr lvl="1"/>
            <a:r>
              <a:rPr lang="en-US" dirty="0"/>
              <a:t>Leakage in previous training</a:t>
            </a:r>
          </a:p>
          <a:p>
            <a:r>
              <a:rPr lang="en-US" dirty="0"/>
              <a:t>Discussions</a:t>
            </a:r>
          </a:p>
          <a:p>
            <a:pPr lvl="1"/>
            <a:r>
              <a:rPr lang="en-US" dirty="0"/>
              <a:t>Time-dynamic warping</a:t>
            </a:r>
          </a:p>
          <a:p>
            <a:r>
              <a:rPr lang="en-US" dirty="0"/>
              <a:t>Future directions</a:t>
            </a:r>
          </a:p>
          <a:p>
            <a:pPr lvl="1"/>
            <a:r>
              <a:rPr lang="en-US" dirty="0"/>
              <a:t>Feature selection with Recursive feature elimination</a:t>
            </a:r>
          </a:p>
          <a:p>
            <a:pPr lvl="1"/>
            <a:r>
              <a:rPr lang="en-US" dirty="0"/>
              <a:t>CNN on </a:t>
            </a:r>
          </a:p>
          <a:p>
            <a:r>
              <a:rPr lang="en-GB" dirty="0"/>
              <a:t>Some questions:</a:t>
            </a:r>
          </a:p>
          <a:p>
            <a:pPr lvl="1"/>
            <a:r>
              <a:rPr lang="en-US" dirty="0"/>
              <a:t>What makes a good project?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CE77405-9E99-49F3-896A-7044E8291CA1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2022.05.06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06EDA4-F998-79CB-DF62-E65BD256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F4A80A8-2CC5-4A5A-7BC7-E504FD0DBB3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0571974-51A9-24A3-2B51-6451E6E3974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graphicFrame>
        <p:nvGraphicFramePr>
          <p:cNvPr id="19" name="Content Placeholder 6">
            <a:extLst>
              <a:ext uri="{FF2B5EF4-FFF2-40B4-BE49-F238E27FC236}">
                <a16:creationId xmlns:a16="http://schemas.microsoft.com/office/drawing/2014/main" id="{FE825021-1CB6-9F80-9021-58E9D3CF27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1994657"/>
              </p:ext>
            </p:extLst>
          </p:nvPr>
        </p:nvGraphicFramePr>
        <p:xfrm>
          <a:off x="7357538" y="1385522"/>
          <a:ext cx="4641030" cy="268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8648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E77405-9E99-49F3-896A-7044E8291CA1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2022.05.06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06EDA4-F998-79CB-DF62-E65BD256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time warping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F4A80A8-2CC5-4A5A-7BC7-E504FD0DBB3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0002C-5456-C272-A316-51A54616113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90C0AC-046F-2657-3821-7F1E3969C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1300480"/>
            <a:ext cx="5321841" cy="4907511"/>
          </a:xfrm>
        </p:spPr>
        <p:txBody>
          <a:bodyPr/>
          <a:lstStyle/>
          <a:p>
            <a:r>
              <a:rPr lang="en-US" dirty="0"/>
              <a:t>(1) Use KNN on binned time series, but use DTW as distance metric </a:t>
            </a:r>
          </a:p>
          <a:p>
            <a:r>
              <a:rPr lang="en-GB" dirty="0"/>
              <a:t>(2) Employ </a:t>
            </a:r>
            <a:r>
              <a:rPr lang="en-US" altLang="zh-TW" dirty="0"/>
              <a:t>DTW as feature extraction to derive metrics for assessing inter-night similarity</a:t>
            </a:r>
            <a:endParaRPr lang="en-GB" dirty="0"/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A29CDC87-C16D-315D-64B2-99868ED66B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017838"/>
              </p:ext>
            </p:extLst>
          </p:nvPr>
        </p:nvGraphicFramePr>
        <p:xfrm>
          <a:off x="6153981" y="1430494"/>
          <a:ext cx="4641030" cy="268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4302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E77405-9E99-49F3-896A-7044E8291CA1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2022.05.06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06EDA4-F998-79CB-DF62-E65BD256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F4A80A8-2CC5-4A5A-7BC7-E504FD0DBB3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0002C-5456-C272-A316-51A54616113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90C0AC-046F-2657-3821-7F1E3969C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1300480"/>
            <a:ext cx="5321841" cy="4907511"/>
          </a:xfrm>
        </p:spPr>
        <p:txBody>
          <a:bodyPr/>
          <a:lstStyle/>
          <a:p>
            <a:pPr lvl="1"/>
            <a:endParaRPr lang="en-GB" dirty="0"/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A29CDC87-C16D-315D-64B2-99868ED66B74}"/>
              </a:ext>
            </a:extLst>
          </p:cNvPr>
          <p:cNvGraphicFramePr>
            <a:graphicFrameLocks/>
          </p:cNvGraphicFramePr>
          <p:nvPr/>
        </p:nvGraphicFramePr>
        <p:xfrm>
          <a:off x="6153981" y="1430494"/>
          <a:ext cx="4641030" cy="268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8918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598AC0-C28E-322F-DEE6-A09294751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 feature extraction by </a:t>
            </a:r>
            <a:r>
              <a:rPr lang="en-US" dirty="0" err="1"/>
              <a:t>tsfresh</a:t>
            </a:r>
            <a:endParaRPr lang="en-US" dirty="0"/>
          </a:p>
          <a:p>
            <a:pPr lvl="1"/>
            <a:r>
              <a:rPr lang="en-US" dirty="0"/>
              <a:t>Baseline classifiers including </a:t>
            </a:r>
            <a:r>
              <a:rPr lang="en-US" dirty="0" err="1"/>
              <a:t>xgboost</a:t>
            </a:r>
            <a:r>
              <a:rPr lang="en-US" dirty="0"/>
              <a:t>, light-GBM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Experimentation with different bin size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2FE9392-8D7D-D63D-E0BC-A4514764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DFAD3B-FF2A-BB88-9B5A-7ED384C8FB7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1972C5-F7D6-D00E-52A2-1634D6D1D95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A6DBC37-8831-F646-8804-F525DA3163E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507D-75BE-3E66-B6CD-EB0367372F7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717088" y="6356350"/>
            <a:ext cx="2474912" cy="3651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2022.05.23 updates</a:t>
            </a:r>
          </a:p>
        </p:txBody>
      </p:sp>
    </p:spTree>
    <p:extLst>
      <p:ext uri="{BB962C8B-B14F-4D97-AF65-F5344CB8AC3E}">
        <p14:creationId xmlns:p14="http://schemas.microsoft.com/office/powerpoint/2010/main" val="488464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8E1EA6-13DE-501C-57FE-1D2FD7B5A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4905" y="4205063"/>
            <a:ext cx="4866297" cy="2153152"/>
          </a:xfrm>
        </p:spPr>
        <p:txBody>
          <a:bodyPr/>
          <a:lstStyle/>
          <a:p>
            <a:r>
              <a:rPr lang="en-US" dirty="0"/>
              <a:t>From the violin plots, some information related to the depression severity is indeed captured</a:t>
            </a:r>
          </a:p>
          <a:p>
            <a:r>
              <a:rPr lang="en-US" dirty="0"/>
              <a:t>Not very strong discriminative ability</a:t>
            </a:r>
          </a:p>
          <a:p>
            <a:r>
              <a:rPr lang="en-US" dirty="0"/>
              <a:t>More robust towards multicollinearity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11901-523B-A103-5B2A-22293B338BA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746BEE-40F5-427D-6DBF-0A6101A5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LightGBM</a:t>
            </a:r>
            <a:r>
              <a:rPr lang="en-US" dirty="0"/>
              <a:t> on par with RF and </a:t>
            </a:r>
            <a:r>
              <a:rPr lang="en-US" dirty="0" err="1"/>
              <a:t>xgboost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34228A-06D9-3ACD-229F-2716707C7A9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Unsupervised feature extraction by </a:t>
            </a:r>
            <a:r>
              <a:rPr lang="en-US" dirty="0" err="1"/>
              <a:t>tsfresh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21E9B-4469-127B-F771-7ABF73E1EC85}"/>
              </a:ext>
            </a:extLst>
          </p:cNvPr>
          <p:cNvSpPr txBox="1"/>
          <p:nvPr/>
        </p:nvSpPr>
        <p:spPr>
          <a:xfrm>
            <a:off x="0" y="1164447"/>
            <a:ext cx="67624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20B0609030003000000" pitchFamily="49" charset="0"/>
              </a:rPr>
              <a:t>		precision    recall  f1-score   support</a:t>
            </a:r>
          </a:p>
          <a:p>
            <a:r>
              <a:rPr lang="en-US" sz="1600" dirty="0">
                <a:latin typeface="Inconsolata" panose="020B0609030003000000" pitchFamily="49" charset="0"/>
              </a:rPr>
              <a:t>       False       </a:t>
            </a:r>
            <a:r>
              <a:rPr lang="en-US" sz="1600" dirty="0">
                <a:solidFill>
                  <a:srgbClr val="92D050"/>
                </a:solidFill>
                <a:latin typeface="Inconsolata" panose="020B0609030003000000" pitchFamily="49" charset="0"/>
              </a:rPr>
              <a:t>0.68      0.59      </a:t>
            </a:r>
            <a:r>
              <a:rPr lang="en-US" sz="1600" dirty="0">
                <a:latin typeface="Inconsolata" panose="020B0609030003000000" pitchFamily="49" charset="0"/>
              </a:rPr>
              <a:t>0.63       478</a:t>
            </a:r>
          </a:p>
          <a:p>
            <a:r>
              <a:rPr lang="en-US" sz="1600" dirty="0">
                <a:latin typeface="Inconsolata" panose="020B0609030003000000" pitchFamily="49" charset="0"/>
              </a:rPr>
              <a:t>        True       </a:t>
            </a:r>
            <a:r>
              <a:rPr lang="en-US" sz="1600" dirty="0">
                <a:solidFill>
                  <a:srgbClr val="92D050"/>
                </a:solidFill>
                <a:latin typeface="Inconsolata" panose="020B0609030003000000" pitchFamily="49" charset="0"/>
              </a:rPr>
              <a:t>0.55      0.65      </a:t>
            </a:r>
            <a:r>
              <a:rPr lang="en-US" sz="1600" dirty="0">
                <a:latin typeface="Inconsolata" panose="020B0609030003000000" pitchFamily="49" charset="0"/>
              </a:rPr>
              <a:t>0.59       369</a:t>
            </a:r>
          </a:p>
          <a:p>
            <a:r>
              <a:rPr lang="en-US" sz="1600" dirty="0">
                <a:latin typeface="Inconsolata" panose="020B0609030003000000" pitchFamily="49" charset="0"/>
              </a:rPr>
              <a:t>    accuracy                           0.61       847</a:t>
            </a:r>
            <a:endParaRPr lang="en-GB" sz="1600" dirty="0">
              <a:latin typeface="Inconsolata" panose="020B0609030003000000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FDC29D-071C-28B8-55BE-71DAC722A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85" y="2241665"/>
            <a:ext cx="2474933" cy="3349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63890E-D5BD-DAFC-545E-48BE57B0C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18" y="2241665"/>
            <a:ext cx="2376087" cy="1639987"/>
          </a:xfrm>
          <a:prstGeom prst="rect">
            <a:avLst/>
          </a:prstGeom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6250D24B-81B5-32BD-7E78-033B4768DCBF}"/>
              </a:ext>
            </a:extLst>
          </p:cNvPr>
          <p:cNvSpPr txBox="1">
            <a:spLocks/>
          </p:cNvSpPr>
          <p:nvPr/>
        </p:nvSpPr>
        <p:spPr>
          <a:xfrm>
            <a:off x="1607731" y="5693553"/>
            <a:ext cx="5729956" cy="719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Left: </a:t>
            </a:r>
            <a:r>
              <a:rPr lang="en-US" dirty="0" err="1"/>
              <a:t>LightBGM</a:t>
            </a:r>
            <a:r>
              <a:rPr lang="en-US" dirty="0"/>
              <a:t> performance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4C8378-1E99-74B2-4D10-E99F042AD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073" y="366940"/>
            <a:ext cx="3062859" cy="33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56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11901-523B-A103-5B2A-22293B338BA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each feature vector is individually and independently evaluated with respect to its significance for predicting the target under investigation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746BEE-40F5-427D-6DBF-0A6101A5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LightBGM</a:t>
            </a:r>
            <a:r>
              <a:rPr lang="en-US" sz="2800" dirty="0"/>
              <a:t> performance rather unaffected after reducing to top 20 features</a:t>
            </a:r>
            <a:endParaRPr lang="en-GB" sz="2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34228A-06D9-3ACD-229F-2716707C7A9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Unsupervised feature extraction by </a:t>
            </a:r>
            <a:r>
              <a:rPr lang="en-US" dirty="0" err="1"/>
              <a:t>tsfresh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21E9B-4469-127B-F771-7ABF73E1EC85}"/>
              </a:ext>
            </a:extLst>
          </p:cNvPr>
          <p:cNvSpPr txBox="1"/>
          <p:nvPr/>
        </p:nvSpPr>
        <p:spPr>
          <a:xfrm>
            <a:off x="0" y="1164447"/>
            <a:ext cx="67624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20B0609030003000000" pitchFamily="49" charset="0"/>
              </a:rPr>
              <a:t>		precision    recall  f1-score   support</a:t>
            </a:r>
          </a:p>
          <a:p>
            <a:r>
              <a:rPr lang="en-US" sz="1600" dirty="0">
                <a:latin typeface="Inconsolata" panose="020B0609030003000000" pitchFamily="49" charset="0"/>
              </a:rPr>
              <a:t>       False       </a:t>
            </a:r>
            <a:r>
              <a:rPr lang="en-US" sz="1600" dirty="0">
                <a:solidFill>
                  <a:srgbClr val="92D050"/>
                </a:solidFill>
                <a:latin typeface="Inconsolata" panose="020B0609030003000000" pitchFamily="49" charset="0"/>
              </a:rPr>
              <a:t>0.68      0.59      </a:t>
            </a:r>
            <a:r>
              <a:rPr lang="en-US" sz="1600" dirty="0">
                <a:latin typeface="Inconsolata" panose="020B0609030003000000" pitchFamily="49" charset="0"/>
              </a:rPr>
              <a:t>0.63       478</a:t>
            </a:r>
          </a:p>
          <a:p>
            <a:r>
              <a:rPr lang="en-US" sz="1600" dirty="0">
                <a:latin typeface="Inconsolata" panose="020B0609030003000000" pitchFamily="49" charset="0"/>
              </a:rPr>
              <a:t>        True       </a:t>
            </a:r>
            <a:r>
              <a:rPr lang="en-US" sz="1600" dirty="0">
                <a:solidFill>
                  <a:srgbClr val="92D050"/>
                </a:solidFill>
                <a:latin typeface="Inconsolata" panose="020B0609030003000000" pitchFamily="49" charset="0"/>
              </a:rPr>
              <a:t>0.55      0.65      </a:t>
            </a:r>
            <a:r>
              <a:rPr lang="en-US" sz="1600" dirty="0">
                <a:latin typeface="Inconsolata" panose="020B0609030003000000" pitchFamily="49" charset="0"/>
              </a:rPr>
              <a:t>0.59       369</a:t>
            </a:r>
          </a:p>
          <a:p>
            <a:r>
              <a:rPr lang="en-US" sz="1600" dirty="0">
                <a:latin typeface="Inconsolata" panose="020B0609030003000000" pitchFamily="49" charset="0"/>
              </a:rPr>
              <a:t>    accuracy                           0.61       847</a:t>
            </a:r>
            <a:endParaRPr lang="en-GB" sz="1600" dirty="0">
              <a:latin typeface="Inconsolata" panose="020B0609030003000000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FDC29D-071C-28B8-55BE-71DAC722A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85" y="2241665"/>
            <a:ext cx="2474933" cy="3349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63890E-D5BD-DAFC-545E-48BE57B0C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18" y="2241665"/>
            <a:ext cx="2376087" cy="1639987"/>
          </a:xfrm>
          <a:prstGeom prst="rect">
            <a:avLst/>
          </a:prstGeom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6250D24B-81B5-32BD-7E78-033B4768DCBF}"/>
              </a:ext>
            </a:extLst>
          </p:cNvPr>
          <p:cNvSpPr txBox="1">
            <a:spLocks/>
          </p:cNvSpPr>
          <p:nvPr/>
        </p:nvSpPr>
        <p:spPr>
          <a:xfrm>
            <a:off x="1607731" y="5693553"/>
            <a:ext cx="5729956" cy="719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Left: </a:t>
            </a:r>
            <a:r>
              <a:rPr lang="en-US" dirty="0" err="1"/>
              <a:t>LightBGM</a:t>
            </a:r>
            <a:r>
              <a:rPr lang="en-US" dirty="0"/>
              <a:t> performance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B09331-1550-D292-6569-94EBE3C26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698" y="5751499"/>
            <a:ext cx="5040599" cy="524190"/>
          </a:xfrm>
        </p:spPr>
        <p:txBody>
          <a:bodyPr/>
          <a:lstStyle/>
          <a:p>
            <a:r>
              <a:rPr lang="en-US" dirty="0"/>
              <a:t>Right: Performance after reducing to top </a:t>
            </a:r>
            <a:r>
              <a:rPr lang="en-US"/>
              <a:t>20 features</a:t>
            </a:r>
          </a:p>
          <a:p>
            <a:r>
              <a:rPr lang="en-US" dirty="0"/>
              <a:t>Features are ranked based on ‘p-values’</a:t>
            </a: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67AD0-6A9B-93B3-C2BC-324A96F5FE31}"/>
              </a:ext>
            </a:extLst>
          </p:cNvPr>
          <p:cNvSpPr txBox="1"/>
          <p:nvPr/>
        </p:nvSpPr>
        <p:spPr>
          <a:xfrm>
            <a:off x="6096000" y="1174199"/>
            <a:ext cx="61879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Inconsolata" panose="020B0609030003000000" pitchFamily="49" charset="0"/>
              </a:rPr>
              <a:t>	        precision    recall  f1-score   support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   False       </a:t>
            </a:r>
            <a:r>
              <a:rPr lang="en-US" sz="1400" dirty="0">
                <a:solidFill>
                  <a:srgbClr val="92D050"/>
                </a:solidFill>
                <a:latin typeface="Inconsolata" panose="020B0609030003000000" pitchFamily="49" charset="0"/>
              </a:rPr>
              <a:t>0.58      0.57      </a:t>
            </a:r>
            <a:r>
              <a:rPr lang="en-US" sz="1400" dirty="0">
                <a:latin typeface="Inconsolata" panose="020B0609030003000000" pitchFamily="49" charset="0"/>
              </a:rPr>
              <a:t>0.57       417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    True       </a:t>
            </a:r>
            <a:r>
              <a:rPr lang="en-US" sz="1400" dirty="0">
                <a:solidFill>
                  <a:srgbClr val="92D050"/>
                </a:solidFill>
                <a:latin typeface="Inconsolata" panose="020B0609030003000000" pitchFamily="49" charset="0"/>
              </a:rPr>
              <a:t>0.59      0.60      </a:t>
            </a:r>
            <a:r>
              <a:rPr lang="en-US" sz="1400" dirty="0">
                <a:latin typeface="Inconsolata" panose="020B0609030003000000" pitchFamily="49" charset="0"/>
              </a:rPr>
              <a:t>0.59       430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accuracy                           0.58       847</a:t>
            </a:r>
            <a:endParaRPr lang="en-GB" sz="1400" dirty="0">
              <a:latin typeface="Inconsolata" panose="020B0609030003000000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E9F89F-EAC7-F6FB-942F-CD9FBFC2A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841" y="2230544"/>
            <a:ext cx="2530631" cy="34532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DFF965-2EE5-50AC-C217-978465461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472" y="2238838"/>
            <a:ext cx="2474935" cy="173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02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8283A-A47B-48A1-A2C1-D07250FEE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8" y="556811"/>
            <a:ext cx="3991532" cy="57443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DE7DF80-0C0A-43CD-9C7F-26318F480A59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7-8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D7095-75C9-45E0-ADF0-6AF7D1C46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882" y="6600789"/>
            <a:ext cx="8545118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9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11901-523B-A103-5B2A-22293B338BA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each feature vector is individually and independently evaluated with respect to its significance for predicting the target under investigation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E43A4-D9DD-63AD-FE05-2EBA8AAC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2022.05.23 updates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746BEE-40F5-427D-6DBF-0A6101A5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classifiers after reducing to 15 features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34228A-06D9-3ACD-229F-2716707C7A9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Unsupervised feature extraction by </a:t>
            </a:r>
            <a:r>
              <a:rPr lang="en-US" dirty="0" err="1"/>
              <a:t>tsfresh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4AD4F4-B552-E193-64A8-639B00CA5FEF}"/>
              </a:ext>
            </a:extLst>
          </p:cNvPr>
          <p:cNvSpPr txBox="1"/>
          <p:nvPr/>
        </p:nvSpPr>
        <p:spPr>
          <a:xfrm>
            <a:off x="668145" y="1223176"/>
            <a:ext cx="85957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			all features	15 features	</a:t>
            </a:r>
          </a:p>
          <a:p>
            <a:r>
              <a:rPr lang="en-GB" dirty="0" err="1"/>
              <a:t>knn</a:t>
            </a:r>
            <a:r>
              <a:rPr lang="en-GB" dirty="0"/>
              <a:t>	accuracy	0.574		0.6	</a:t>
            </a:r>
          </a:p>
          <a:p>
            <a:r>
              <a:rPr lang="en-GB" dirty="0"/>
              <a:t>svc	accuracy	0.62		0.603	</a:t>
            </a:r>
          </a:p>
          <a:p>
            <a:r>
              <a:rPr lang="en-GB" dirty="0"/>
              <a:t>rf	accuracy	0.626		0.62	</a:t>
            </a:r>
          </a:p>
          <a:p>
            <a:r>
              <a:rPr lang="en-GB" dirty="0"/>
              <a:t>logistic	accuracy	0.593		0.609	</a:t>
            </a:r>
          </a:p>
          <a:p>
            <a:r>
              <a:rPr lang="en-GB" dirty="0" err="1"/>
              <a:t>lightbgm</a:t>
            </a:r>
            <a:r>
              <a:rPr lang="en-GB" dirty="0"/>
              <a:t>	accuracy	0.61		0.58</a:t>
            </a:r>
          </a:p>
        </p:txBody>
      </p:sp>
    </p:spTree>
    <p:extLst>
      <p:ext uri="{BB962C8B-B14F-4D97-AF65-F5344CB8AC3E}">
        <p14:creationId xmlns:p14="http://schemas.microsoft.com/office/powerpoint/2010/main" val="3046979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B3E5C5-654E-A447-1633-E9E6EA310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122" y="1300481"/>
            <a:ext cx="11433904" cy="475854"/>
          </a:xfrm>
        </p:spPr>
        <p:txBody>
          <a:bodyPr/>
          <a:lstStyle/>
          <a:p>
            <a:r>
              <a:rPr lang="en-US" dirty="0"/>
              <a:t>1h					30m					15m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B58FF-ABFA-621C-DD39-F3FFE2214A3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CE4F9D-5275-31AA-9170-94D0F694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bin sizes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8C74E9-7C40-761F-050C-03F2948933A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830EFF-8300-DD7F-DB7C-3432FF6C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186" y="2214911"/>
            <a:ext cx="4067492" cy="2835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A4977F-290F-7268-9E9D-CAD5AF885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028" y="2155944"/>
            <a:ext cx="4067492" cy="2953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9B3BDC-64E3-741D-6D01-F465016A7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" y="1933413"/>
            <a:ext cx="3062859" cy="33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44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A45574-175D-1065-02F1-9F1A2E4E2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DD9D3-C088-54B7-458F-6AE06E2117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BE6A1-ABC5-8F5E-F405-258E6A8327E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85847C9-B02D-0E40-BE44-85CAC43F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feature importance (bin size=30m)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01F36E-9FD8-C451-07A6-019616F1C6F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686332-A336-DCDD-DFDC-72519CB5B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4" y="1318936"/>
            <a:ext cx="103251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025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A45574-175D-1065-02F1-9F1A2E4E2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DD9D3-C088-54B7-458F-6AE06E2117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BE6A1-ABC5-8F5E-F405-258E6A8327E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85847C9-B02D-0E40-BE44-85CAC43F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feature importance (bin size=15m)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01F36E-9FD8-C451-07A6-019616F1C6F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1B66309-EA87-8328-879B-63422B087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" y="1318936"/>
            <a:ext cx="101631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47560-F071-CEB5-0C7C-071E4BD36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591" y="4519084"/>
            <a:ext cx="9096531" cy="10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61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BC6481-DCEA-E448-2400-B6D3A6E4A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134F13-F054-A307-3666-285761E8BEF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11BD0-E642-14E9-710D-FADAFEA4EBF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752C3-C404-77E9-8232-07E91496D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ASDF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2440DF-2F0B-1F32-6D0D-C7A33D755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ABDAD9-9572-FEE8-04BC-BCC142CAD49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C4B043A-E700-7576-36DE-2C0912F52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187" y="434835"/>
            <a:ext cx="4791135" cy="613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D470E65-CBC7-27F2-EB30-8705941B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691" y="501076"/>
            <a:ext cx="4791135" cy="60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6848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E23F60-AF21-34F2-FDA4-B1C9B538A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1300480"/>
            <a:ext cx="11726545" cy="4907511"/>
          </a:xfrm>
        </p:spPr>
        <p:txBody>
          <a:bodyPr/>
          <a:lstStyle/>
          <a:p>
            <a:r>
              <a:rPr lang="en-GB" dirty="0"/>
              <a:t>Clinically-informed features</a:t>
            </a:r>
          </a:p>
          <a:p>
            <a:r>
              <a:rPr lang="en-GB" dirty="0"/>
              <a:t>DTW (intra-night similarity)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3C23B-B91B-0E93-3D28-C8361145D26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AACDE0-7371-5DB2-3C0E-FE003C31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110C8E-ED9F-F38F-0F31-1B26C8B60C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717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E77405-9E99-49F3-896A-7044E8291CA1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2022.05.06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06EDA4-F998-79CB-DF62-E65BD256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Leakage …?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F4A80A8-2CC5-4A5A-7BC7-E504FD0DBB3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55A67BC-D782-E67F-9740-9A249CE34A56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279400913"/>
              </p:ext>
            </p:extLst>
          </p:nvPr>
        </p:nvGraphicFramePr>
        <p:xfrm>
          <a:off x="3296262" y="2217477"/>
          <a:ext cx="4641030" cy="268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F503F4E-7F91-DED7-C847-CF01428FD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5237649"/>
              </p:ext>
            </p:extLst>
          </p:nvPr>
        </p:nvGraphicFramePr>
        <p:xfrm>
          <a:off x="8359550" y="1026825"/>
          <a:ext cx="3639018" cy="3315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910266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1351F9-A411-4247-96BA-8F6624D21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2EE0C3F-044B-4C28-84A1-6F5DE9D5B83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5AC8F-EA7D-4C7A-8675-BC1FA5A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854" y="650009"/>
            <a:ext cx="7227311" cy="55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110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7DB6D08-EC54-42FD-82B6-B433A14A52F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D3B5A04-E698-4E6D-B19F-9F8BAD52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Sleep stage binning routine is fixed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91AC7D-9B2C-4F5C-A4CD-2A5F57E67DC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Preprocessing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BCC933-3D43-42EE-B68A-9ECA57AFFD5E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2022.03.24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6A713-7FD7-436A-8357-EC1895B05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27" y="1150257"/>
            <a:ext cx="11726545" cy="40774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non-missing proportions (hourly) now &lt;1 with no exceptions</a:t>
            </a:r>
            <a:endParaRPr lang="en-GB" b="1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BA0F151-EAF9-43A4-B2DA-A5C56E201834}"/>
              </a:ext>
            </a:extLst>
          </p:cNvPr>
          <p:cNvSpPr txBox="1">
            <a:spLocks/>
          </p:cNvSpPr>
          <p:nvPr/>
        </p:nvSpPr>
        <p:spPr>
          <a:xfrm>
            <a:off x="4637431" y="1723528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rgbClr val="DBDB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meeting</a:t>
            </a:r>
            <a:endParaRPr lang="en-GB" sz="1800" dirty="0">
              <a:solidFill>
                <a:srgbClr val="DBDB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0F34689-C924-439A-82D7-F6D3B107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431" y="2317347"/>
            <a:ext cx="3349936" cy="20344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D2089D7-59AA-45D1-AE9D-D8DFD0573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51" y="2216179"/>
            <a:ext cx="3483553" cy="213560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A93FAE7-9E7A-44B2-9C4B-062C32EC08B3}"/>
              </a:ext>
            </a:extLst>
          </p:cNvPr>
          <p:cNvSpPr/>
          <p:nvPr/>
        </p:nvSpPr>
        <p:spPr>
          <a:xfrm>
            <a:off x="1728058" y="3847701"/>
            <a:ext cx="2398046" cy="482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DCCA0ACC-4E93-4BCD-8549-1C7A87BDD780}"/>
              </a:ext>
            </a:extLst>
          </p:cNvPr>
          <p:cNvSpPr txBox="1">
            <a:spLocks/>
          </p:cNvSpPr>
          <p:nvPr/>
        </p:nvSpPr>
        <p:spPr>
          <a:xfrm>
            <a:off x="642551" y="1689497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tx1">
                    <a:lumMod val="9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fix</a:t>
            </a:r>
            <a:endParaRPr lang="en-GB" sz="1800" dirty="0">
              <a:solidFill>
                <a:schemeClr val="tx1">
                  <a:lumMod val="9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170DF54-714E-4330-982B-E283EF1B520A}"/>
              </a:ext>
            </a:extLst>
          </p:cNvPr>
          <p:cNvSpPr/>
          <p:nvPr/>
        </p:nvSpPr>
        <p:spPr>
          <a:xfrm>
            <a:off x="6568354" y="4003588"/>
            <a:ext cx="1290543" cy="3481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E5C8B1D-DE78-48BB-A766-9009B5CFF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131" y="2307924"/>
            <a:ext cx="3349936" cy="2043860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BA607A26-E453-4B6D-8908-4AD004483EE2}"/>
              </a:ext>
            </a:extLst>
          </p:cNvPr>
          <p:cNvSpPr txBox="1">
            <a:spLocks/>
          </p:cNvSpPr>
          <p:nvPr/>
        </p:nvSpPr>
        <p:spPr>
          <a:xfrm>
            <a:off x="8322131" y="1750484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rgbClr val="DBDB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Now</a:t>
            </a:r>
            <a:endParaRPr lang="en-GB" sz="1800" dirty="0">
              <a:solidFill>
                <a:srgbClr val="DBDB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719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5458954B-7B0D-42F6-838C-DD85A54BE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6" y="2472523"/>
            <a:ext cx="5942333" cy="29711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Placeholder 20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D6E1F6B0-08E0-4571-B789-9BEC79030A4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" r="2280"/>
          <a:stretch>
            <a:fillRect/>
          </a:stretch>
        </p:blipFill>
        <p:spPr>
          <a:xfrm>
            <a:off x="6329818" y="2495098"/>
            <a:ext cx="5629454" cy="29485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7DB6D08-EC54-42FD-82B6-B433A14A52F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D3B5A04-E698-4E6D-B19F-9F8BAD52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Binning routine is fixed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91AC7D-9B2C-4F5C-A4CD-2A5F57E67DC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Preprocessing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BCC933-3D43-42EE-B68A-9ECA57AFFD5E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2022.03.24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01E43FF-FF09-4631-AEE2-0D02209EBC45}"/>
              </a:ext>
            </a:extLst>
          </p:cNvPr>
          <p:cNvSpPr txBox="1">
            <a:spLocks/>
          </p:cNvSpPr>
          <p:nvPr/>
        </p:nvSpPr>
        <p:spPr>
          <a:xfrm>
            <a:off x="232727" y="1150257"/>
            <a:ext cx="11726545" cy="4077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As expected, completely empty hours are usually in midnight (total non-missing proportion = 0)</a:t>
            </a:r>
            <a:endParaRPr lang="en-GB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F139B42-A3B2-4701-A9F2-DE05A6946238}"/>
              </a:ext>
            </a:extLst>
          </p:cNvPr>
          <p:cNvSpPr txBox="1">
            <a:spLocks/>
          </p:cNvSpPr>
          <p:nvPr/>
        </p:nvSpPr>
        <p:spPr>
          <a:xfrm>
            <a:off x="169984" y="2064781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tx1">
                    <a:lumMod val="9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Before filling with zeros</a:t>
            </a:r>
            <a:endParaRPr lang="en-GB" sz="1800" dirty="0">
              <a:solidFill>
                <a:schemeClr val="tx1">
                  <a:lumMod val="9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C6A2611-2F3A-4B1E-9AFD-1943575CAAC5}"/>
              </a:ext>
            </a:extLst>
          </p:cNvPr>
          <p:cNvSpPr txBox="1">
            <a:spLocks/>
          </p:cNvSpPr>
          <p:nvPr/>
        </p:nvSpPr>
        <p:spPr>
          <a:xfrm>
            <a:off x="6330146" y="2077800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tx1">
                    <a:lumMod val="9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Filling with zeros</a:t>
            </a:r>
            <a:endParaRPr lang="en-GB" sz="1800" dirty="0">
              <a:solidFill>
                <a:schemeClr val="tx1">
                  <a:lumMod val="9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452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67B45-A60F-40B9-8503-8E025A74A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"/>
            <a:ext cx="7434669" cy="6370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C6C51-E514-4E46-90B4-80A44041C713}"/>
              </a:ext>
            </a:extLst>
          </p:cNvPr>
          <p:cNvSpPr txBox="1"/>
          <p:nvPr/>
        </p:nvSpPr>
        <p:spPr>
          <a:xfrm>
            <a:off x="223520" y="658368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PID: 3c6671b8-45ae-4552-b92b-934ec6bbb89f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C3CBF-E216-4898-9FA4-24FC6FE4E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669" y="588357"/>
            <a:ext cx="2292462" cy="5841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E9B16B-5E77-4220-8677-B6B6D7EED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066" y="588357"/>
            <a:ext cx="2373934" cy="581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4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7DB6D08-EC54-42FD-82B6-B433A14A52F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D3B5A04-E698-4E6D-B19F-9F8BAD52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Binning routine is fixed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91AC7D-9B2C-4F5C-A4CD-2A5F57E67DC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Preprocessing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BCC933-3D43-42EE-B68A-9ECA57AFFD5E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2022.03.24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01E43FF-FF09-4631-AEE2-0D02209EBC45}"/>
              </a:ext>
            </a:extLst>
          </p:cNvPr>
          <p:cNvSpPr txBox="1">
            <a:spLocks/>
          </p:cNvSpPr>
          <p:nvPr/>
        </p:nvSpPr>
        <p:spPr>
          <a:xfrm>
            <a:off x="232727" y="1150257"/>
            <a:ext cx="11726545" cy="4077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Zeroes are mostly filled to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27CF8-223B-4F8B-ADC1-290646349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96BB85-59DA-42A5-B93B-C8859D7F2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51" y="2756888"/>
            <a:ext cx="4329356" cy="29508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CA4BA1-A555-449F-9DB1-61DEDDEF0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350" y="2602467"/>
            <a:ext cx="4187980" cy="311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32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09078E-D756-47AD-9915-9405515AA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knn</a:t>
            </a:r>
            <a:endParaRPr lang="en-GB" sz="18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0.6361371153306452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knn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n_neighbors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9}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svc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0.644029916331013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svc__C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10,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svc__gamma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0.001,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svc__kernel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rbf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'}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rf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0.6363237836379443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max_depth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20, 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max_features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'auto', 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min_samples_split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2, 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n_estimators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200}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logistic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0.6189314284232641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logistic__C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0.1,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logistic__penalty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'l1',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logistic__solver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liblinear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'}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F6B7B27-F6CD-4B55-B594-022363D62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hyperparameters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F27695-0943-4B56-8A6A-4AF564F05EE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A91B7A0-39BF-4A36-A492-ECE1047BFFC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20B2713-2102-46E0-8FC1-11620EB3D70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809CCEC-392A-4940-8323-FA3FE52665D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9E864-3DBB-4D97-8A00-F3E2744C81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717088" y="6356350"/>
            <a:ext cx="2474912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ASDF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6259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A60F6E-FEF3-4C27-AA9B-50B5522D4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6" y="127790"/>
            <a:ext cx="4658375" cy="4048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ECF64-D4E1-45CA-9061-D97A220D3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35" y="127790"/>
            <a:ext cx="464884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58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7BEF89-A903-47C4-9CC5-F464E57C91F2}"/>
              </a:ext>
            </a:extLst>
          </p:cNvPr>
          <p:cNvSpPr txBox="1">
            <a:spLocks/>
          </p:cNvSpPr>
          <p:nvPr/>
        </p:nvSpPr>
        <p:spPr>
          <a:xfrm>
            <a:off x="91440" y="-69032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Less 0.5% of measured timestamps have &gt;1 (duplicated) label</a:t>
            </a:r>
            <a:endParaRPr lang="en-GB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B8A748-9DB8-4C63-9D12-CFDA1E8E9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90" t="26621" r="6353" b="13332"/>
          <a:stretch/>
        </p:blipFill>
        <p:spPr>
          <a:xfrm>
            <a:off x="1693480" y="1651342"/>
            <a:ext cx="2488558" cy="142368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63CAD9-6C82-4A20-9FD0-7135E2CA8639}"/>
              </a:ext>
            </a:extLst>
          </p:cNvPr>
          <p:cNvCxnSpPr/>
          <p:nvPr/>
        </p:nvCxnSpPr>
        <p:spPr>
          <a:xfrm>
            <a:off x="2346808" y="1230345"/>
            <a:ext cx="0" cy="226568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04D32E-FED5-4A45-81DB-CEDBA5752707}"/>
              </a:ext>
            </a:extLst>
          </p:cNvPr>
          <p:cNvCxnSpPr/>
          <p:nvPr/>
        </p:nvCxnSpPr>
        <p:spPr>
          <a:xfrm>
            <a:off x="3190088" y="1230345"/>
            <a:ext cx="0" cy="226568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677A68-AAB5-4C16-943F-993A34F0AADB}"/>
              </a:ext>
            </a:extLst>
          </p:cNvPr>
          <p:cNvCxnSpPr/>
          <p:nvPr/>
        </p:nvCxnSpPr>
        <p:spPr>
          <a:xfrm>
            <a:off x="3647288" y="1230345"/>
            <a:ext cx="0" cy="226568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B45FD3D-7E4B-495F-AF38-B2828AD13FE4}"/>
              </a:ext>
            </a:extLst>
          </p:cNvPr>
          <p:cNvSpPr txBox="1"/>
          <p:nvPr/>
        </p:nvSpPr>
        <p:spPr>
          <a:xfrm>
            <a:off x="1070378" y="3541551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Depth =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6E5DA1-B2BA-4A7D-B271-61570D996A1C}"/>
              </a:ext>
            </a:extLst>
          </p:cNvPr>
          <p:cNvSpPr txBox="1"/>
          <p:nvPr/>
        </p:nvSpPr>
        <p:spPr>
          <a:xfrm>
            <a:off x="2127018" y="3541551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63B68B-AAF9-4C47-B702-9F7C87388625}"/>
              </a:ext>
            </a:extLst>
          </p:cNvPr>
          <p:cNvSpPr txBox="1"/>
          <p:nvPr/>
        </p:nvSpPr>
        <p:spPr>
          <a:xfrm>
            <a:off x="3061544" y="3572031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9E1526-F368-47FF-BA50-39DCBBBA67FE}"/>
              </a:ext>
            </a:extLst>
          </p:cNvPr>
          <p:cNvSpPr txBox="1"/>
          <p:nvPr/>
        </p:nvSpPr>
        <p:spPr>
          <a:xfrm>
            <a:off x="3525368" y="3558279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401324-F6A7-4EFE-99D7-AED1918301D2}"/>
              </a:ext>
            </a:extLst>
          </p:cNvPr>
          <p:cNvSpPr txBox="1"/>
          <p:nvPr/>
        </p:nvSpPr>
        <p:spPr>
          <a:xfrm>
            <a:off x="5168894" y="1827233"/>
            <a:ext cx="3690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Only 122 out of 461 subjects have duplication issue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15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69B98-2254-40CD-9BC8-70CF7B29D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54" y="453505"/>
            <a:ext cx="2110923" cy="209568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6F0490D-8EA2-4258-A75F-30406DD00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7BEF89-A903-47C4-9CC5-F464E57C91F2}"/>
              </a:ext>
            </a:extLst>
          </p:cNvPr>
          <p:cNvSpPr txBox="1">
            <a:spLocks/>
          </p:cNvSpPr>
          <p:nvPr/>
        </p:nvSpPr>
        <p:spPr>
          <a:xfrm>
            <a:off x="609600" y="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Before </a:t>
            </a:r>
            <a:r>
              <a:rPr lang="en-US" sz="3600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dedup</a:t>
            </a:r>
            <a:endParaRPr lang="en-GB" sz="3600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32E132-84D5-4CB2-BCC1-E298D8317DD0}"/>
              </a:ext>
            </a:extLst>
          </p:cNvPr>
          <p:cNvSpPr/>
          <p:nvPr/>
        </p:nvSpPr>
        <p:spPr>
          <a:xfrm>
            <a:off x="2882096" y="1678328"/>
            <a:ext cx="682907" cy="4977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533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69B98-2254-40CD-9BC8-70CF7B29D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54" y="453505"/>
            <a:ext cx="2110923" cy="2095682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C152B53-D865-4F30-AD06-148692993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5FC8144-E214-405F-8330-2F350F6C1FDE}"/>
              </a:ext>
            </a:extLst>
          </p:cNvPr>
          <p:cNvSpPr txBox="1">
            <a:spLocks/>
          </p:cNvSpPr>
          <p:nvPr/>
        </p:nvSpPr>
        <p:spPr>
          <a:xfrm>
            <a:off x="609600" y="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After </a:t>
            </a:r>
            <a:r>
              <a:rPr lang="en-US" sz="3600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dedup</a:t>
            </a:r>
            <a:endParaRPr lang="en-GB" sz="3600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3E98C4-9F5B-49CA-AA4F-A5A15B5367B9}"/>
              </a:ext>
            </a:extLst>
          </p:cNvPr>
          <p:cNvSpPr/>
          <p:nvPr/>
        </p:nvSpPr>
        <p:spPr>
          <a:xfrm>
            <a:off x="2882096" y="1678328"/>
            <a:ext cx="682907" cy="4977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898957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">
  <a:themeElements>
    <a:clrScheme name="Custom 1">
      <a:dk1>
        <a:srgbClr val="F2F2F2"/>
      </a:dk1>
      <a:lt1>
        <a:sysClr val="window" lastClr="FFFFFF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ial Dark.potx" id="{480856A0-9B24-470B-A63A-2598890170BF}" vid="{F2D84153-6D65-45B9-A417-223EDAFA3E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Arial Dark</Template>
  <TotalTime>5227</TotalTime>
  <Words>1841</Words>
  <Application>Microsoft Office PowerPoint</Application>
  <PresentationFormat>Widescreen</PresentationFormat>
  <Paragraphs>343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Cascadia Code PL</vt:lpstr>
      <vt:lpstr>Courier New</vt:lpstr>
      <vt:lpstr>Inconsolata</vt:lpstr>
      <vt:lpstr>Lato</vt:lpstr>
      <vt:lpstr>Segoe UI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Pipeline</vt:lpstr>
      <vt:lpstr>Tuning results on training set</vt:lpstr>
      <vt:lpstr>Performance on test set</vt:lpstr>
      <vt:lpstr>How to consider mixed effects?</vt:lpstr>
      <vt:lpstr>Rerunning baseline models with participants stratified</vt:lpstr>
      <vt:lpstr>Is number of days observed associated with PHQ score?</vt:lpstr>
      <vt:lpstr>No association between number of days observed  and PHQ score</vt:lpstr>
      <vt:lpstr>Nuances:  (1) Sorting order (2) Number of nights included</vt:lpstr>
      <vt:lpstr>Feature importance from RF</vt:lpstr>
      <vt:lpstr>PowerPoint Presentation</vt:lpstr>
      <vt:lpstr>VIF on the train set</vt:lpstr>
      <vt:lpstr>Outline</vt:lpstr>
      <vt:lpstr>Dynamic time warping</vt:lpstr>
      <vt:lpstr>Feature selection</vt:lpstr>
      <vt:lpstr>Outline</vt:lpstr>
      <vt:lpstr>LightGBM on par with RF and xgboost</vt:lpstr>
      <vt:lpstr>LightBGM performance rather unaffected after reducing to top 20 features</vt:lpstr>
      <vt:lpstr>Other classifiers after reducing to 15 features</vt:lpstr>
      <vt:lpstr>Experimenting with bin sizes</vt:lpstr>
      <vt:lpstr>RF feature importance (bin size=30m)</vt:lpstr>
      <vt:lpstr>RF feature importance (bin size=15m)</vt:lpstr>
      <vt:lpstr>PowerPoint Presentation</vt:lpstr>
      <vt:lpstr>Future directions</vt:lpstr>
      <vt:lpstr>Leakage …?</vt:lpstr>
      <vt:lpstr>PowerPoint Presentation</vt:lpstr>
      <vt:lpstr>Sleep stage binning routine is fixed</vt:lpstr>
      <vt:lpstr>Binning routine is fixed</vt:lpstr>
      <vt:lpstr>Binning routine is fixed</vt:lpstr>
      <vt:lpstr>Best hyperparameters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WONG, Yui Hang</dc:creator>
  <cp:lastModifiedBy>WONG, Yui Hang</cp:lastModifiedBy>
  <cp:revision>49</cp:revision>
  <dcterms:created xsi:type="dcterms:W3CDTF">2022-03-22T22:51:59Z</dcterms:created>
  <dcterms:modified xsi:type="dcterms:W3CDTF">2022-05-24T14:05:06Z</dcterms:modified>
</cp:coreProperties>
</file>